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7" r:id="rId4"/>
    <p:sldId id="279" r:id="rId5"/>
    <p:sldId id="277" r:id="rId6"/>
    <p:sldId id="283" r:id="rId7"/>
    <p:sldId id="259" r:id="rId8"/>
    <p:sldId id="282" r:id="rId9"/>
    <p:sldId id="286" r:id="rId10"/>
    <p:sldId id="305" r:id="rId11"/>
    <p:sldId id="292" r:id="rId12"/>
    <p:sldId id="293" r:id="rId13"/>
    <p:sldId id="294" r:id="rId14"/>
    <p:sldId id="295" r:id="rId15"/>
    <p:sldId id="296" r:id="rId16"/>
    <p:sldId id="278" r:id="rId17"/>
    <p:sldId id="297" r:id="rId18"/>
    <p:sldId id="298" r:id="rId19"/>
    <p:sldId id="299" r:id="rId20"/>
    <p:sldId id="300" r:id="rId21"/>
    <p:sldId id="301" r:id="rId22"/>
    <p:sldId id="304" r:id="rId23"/>
    <p:sldId id="290" r:id="rId24"/>
    <p:sldId id="285" r:id="rId25"/>
    <p:sldId id="260" r:id="rId26"/>
    <p:sldId id="288" r:id="rId27"/>
    <p:sldId id="281" r:id="rId28"/>
    <p:sldId id="267" r:id="rId29"/>
    <p:sldId id="27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BF2"/>
    <a:srgbClr val="3097E4"/>
    <a:srgbClr val="657D9A"/>
    <a:srgbClr val="5094CB"/>
    <a:srgbClr val="BAE0EC"/>
    <a:srgbClr val="9ED4E4"/>
    <a:srgbClr val="B5D3EE"/>
    <a:srgbClr val="64C1DE"/>
    <a:srgbClr val="0697D5"/>
    <a:srgbClr val="005E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208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29E442-4F3E-4198-BA1F-098BCE866378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47F74927-31D7-46EB-8632-1BEDD073BC8B}">
      <dgm:prSet phldrT="[텍스트]"/>
      <dgm:spPr>
        <a:ln>
          <a:noFill/>
        </a:ln>
      </dgm:spPr>
      <dgm:t>
        <a:bodyPr/>
        <a:lstStyle/>
        <a:p>
          <a:pPr latinLnBrk="1"/>
          <a:r>
            <a:rPr lang="en-US" altLang="ko-KR" dirty="0"/>
            <a:t>TEST </a:t>
          </a:r>
          <a:r>
            <a:rPr lang="ko-KR" altLang="en-US" dirty="0"/>
            <a:t>데이터 </a:t>
          </a:r>
          <a:endParaRPr lang="en-US" altLang="ko-KR" dirty="0"/>
        </a:p>
        <a:p>
          <a:pPr latinLnBrk="1"/>
          <a:r>
            <a:rPr lang="ko-KR" altLang="en-US" dirty="0"/>
            <a:t>분류</a:t>
          </a:r>
          <a:r>
            <a:rPr lang="en-US" altLang="ko-KR" dirty="0"/>
            <a:t>/</a:t>
          </a:r>
          <a:r>
            <a:rPr lang="ko-KR" altLang="en-US" dirty="0"/>
            <a:t>시각화</a:t>
          </a:r>
        </a:p>
      </dgm:t>
    </dgm:pt>
    <dgm:pt modelId="{04DA00BF-5258-4A57-86E6-EDEA4C8C150D}" type="parTrans" cxnId="{30F0A9D0-FAD7-4C2A-967C-7E9948E55D3C}">
      <dgm:prSet/>
      <dgm:spPr/>
      <dgm:t>
        <a:bodyPr/>
        <a:lstStyle/>
        <a:p>
          <a:pPr latinLnBrk="1"/>
          <a:endParaRPr lang="ko-KR" altLang="en-US"/>
        </a:p>
      </dgm:t>
    </dgm:pt>
    <dgm:pt modelId="{4B74029C-A1DF-4ADE-8EEB-249097E5556C}" type="sibTrans" cxnId="{30F0A9D0-FAD7-4C2A-967C-7E9948E55D3C}">
      <dgm:prSet/>
      <dgm:spPr/>
      <dgm:t>
        <a:bodyPr/>
        <a:lstStyle/>
        <a:p>
          <a:pPr latinLnBrk="1"/>
          <a:endParaRPr lang="ko-KR" altLang="en-US"/>
        </a:p>
      </dgm:t>
    </dgm:pt>
    <dgm:pt modelId="{B77D8815-9012-42B0-A6C1-F5EF6D776324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학습 데이터</a:t>
          </a:r>
          <a:endParaRPr lang="en-US" altLang="ko-KR" dirty="0"/>
        </a:p>
        <a:p>
          <a:pPr latinLnBrk="1"/>
          <a:r>
            <a:rPr lang="ko-KR" altLang="en-US" dirty="0"/>
            <a:t>훈련</a:t>
          </a:r>
          <a:r>
            <a:rPr lang="en-US" altLang="ko-KR" dirty="0"/>
            <a:t>/</a:t>
          </a:r>
          <a:r>
            <a:rPr lang="ko-KR" altLang="en-US" dirty="0"/>
            <a:t>검증 분할</a:t>
          </a:r>
        </a:p>
      </dgm:t>
    </dgm:pt>
    <dgm:pt modelId="{159390D3-BE5C-4DEA-BB67-189431F5DF2C}" type="parTrans" cxnId="{C98ED873-3D96-4AC0-9EB3-9F65A4DAF185}">
      <dgm:prSet/>
      <dgm:spPr/>
      <dgm:t>
        <a:bodyPr/>
        <a:lstStyle/>
        <a:p>
          <a:pPr latinLnBrk="1"/>
          <a:endParaRPr lang="ko-KR" altLang="en-US"/>
        </a:p>
      </dgm:t>
    </dgm:pt>
    <dgm:pt modelId="{3CBF4837-0B2F-41EC-B716-8B626E2BF84F}" type="sibTrans" cxnId="{C98ED873-3D96-4AC0-9EB3-9F65A4DAF185}">
      <dgm:prSet/>
      <dgm:spPr/>
      <dgm:t>
        <a:bodyPr/>
        <a:lstStyle/>
        <a:p>
          <a:pPr latinLnBrk="1"/>
          <a:endParaRPr lang="ko-KR" altLang="en-US"/>
        </a:p>
      </dgm:t>
    </dgm:pt>
    <dgm:pt modelId="{A566DBAF-9D9B-4632-9FEE-6DC068647F05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모델을 통한 </a:t>
          </a:r>
          <a:endParaRPr lang="en-US" altLang="ko-KR" dirty="0"/>
        </a:p>
        <a:p>
          <a:pPr latinLnBrk="1"/>
          <a:r>
            <a:rPr lang="ko-KR" altLang="en-US" dirty="0"/>
            <a:t>학습</a:t>
          </a:r>
        </a:p>
      </dgm:t>
    </dgm:pt>
    <dgm:pt modelId="{1746A5C0-D928-43CE-987C-A43F2183D652}" type="parTrans" cxnId="{0F138200-FE7A-423E-88F7-D32C702CA3FC}">
      <dgm:prSet/>
      <dgm:spPr/>
      <dgm:t>
        <a:bodyPr/>
        <a:lstStyle/>
        <a:p>
          <a:pPr latinLnBrk="1"/>
          <a:endParaRPr lang="ko-KR" altLang="en-US"/>
        </a:p>
      </dgm:t>
    </dgm:pt>
    <dgm:pt modelId="{F4ECEA65-E853-4ADF-94E1-989C4F94233F}" type="sibTrans" cxnId="{0F138200-FE7A-423E-88F7-D32C702CA3FC}">
      <dgm:prSet/>
      <dgm:spPr/>
      <dgm:t>
        <a:bodyPr/>
        <a:lstStyle/>
        <a:p>
          <a:pPr latinLnBrk="1"/>
          <a:endParaRPr lang="ko-KR" altLang="en-US"/>
        </a:p>
      </dgm:t>
    </dgm:pt>
    <dgm:pt modelId="{2F8DFCA5-0EC5-4A09-AE66-68453BE11EA3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모델 평가</a:t>
          </a:r>
        </a:p>
      </dgm:t>
    </dgm:pt>
    <dgm:pt modelId="{DC8CE472-7025-4A2E-84B3-5B811A345C10}" type="parTrans" cxnId="{548C5540-D249-4682-94AE-E0B114DD54EC}">
      <dgm:prSet/>
      <dgm:spPr/>
      <dgm:t>
        <a:bodyPr/>
        <a:lstStyle/>
        <a:p>
          <a:pPr latinLnBrk="1"/>
          <a:endParaRPr lang="ko-KR" altLang="en-US"/>
        </a:p>
      </dgm:t>
    </dgm:pt>
    <dgm:pt modelId="{CE0ADFBE-001C-4156-9E54-9F348516E2E7}" type="sibTrans" cxnId="{548C5540-D249-4682-94AE-E0B114DD54EC}">
      <dgm:prSet/>
      <dgm:spPr/>
      <dgm:t>
        <a:bodyPr/>
        <a:lstStyle/>
        <a:p>
          <a:pPr latinLnBrk="1"/>
          <a:endParaRPr lang="ko-KR" altLang="en-US"/>
        </a:p>
      </dgm:t>
    </dgm:pt>
    <dgm:pt modelId="{684F7B66-2720-4090-9AC6-4A2F50D9EF6A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학습을 통한 </a:t>
          </a:r>
          <a:endParaRPr lang="en-US" altLang="ko-KR" dirty="0"/>
        </a:p>
        <a:p>
          <a:pPr latinLnBrk="1"/>
          <a:r>
            <a:rPr lang="ko-KR" altLang="en-US" dirty="0"/>
            <a:t>이미지 분류</a:t>
          </a:r>
        </a:p>
      </dgm:t>
    </dgm:pt>
    <dgm:pt modelId="{93A69A03-56F5-453E-92DC-37F73DF7CC8D}" type="parTrans" cxnId="{110D6120-853D-4B1F-ADD7-07DEA5F961EB}">
      <dgm:prSet/>
      <dgm:spPr/>
      <dgm:t>
        <a:bodyPr/>
        <a:lstStyle/>
        <a:p>
          <a:pPr latinLnBrk="1"/>
          <a:endParaRPr lang="ko-KR" altLang="en-US"/>
        </a:p>
      </dgm:t>
    </dgm:pt>
    <dgm:pt modelId="{BFB8AD42-DDE3-43DE-B441-5246579FABDB}" type="sibTrans" cxnId="{110D6120-853D-4B1F-ADD7-07DEA5F961EB}">
      <dgm:prSet/>
      <dgm:spPr/>
      <dgm:t>
        <a:bodyPr/>
        <a:lstStyle/>
        <a:p>
          <a:pPr latinLnBrk="1"/>
          <a:endParaRPr lang="ko-KR" altLang="en-US"/>
        </a:p>
      </dgm:t>
    </dgm:pt>
    <dgm:pt modelId="{54E91926-25A6-4DFF-9503-864D92C1CA03}" type="pres">
      <dgm:prSet presAssocID="{0F29E442-4F3E-4198-BA1F-098BCE866378}" presName="Name0" presStyleCnt="0">
        <dgm:presLayoutVars>
          <dgm:dir/>
          <dgm:resizeHandles val="exact"/>
        </dgm:presLayoutVars>
      </dgm:prSet>
      <dgm:spPr/>
    </dgm:pt>
    <dgm:pt modelId="{0B588966-0031-407C-9ACE-1EAC7810EBE0}" type="pres">
      <dgm:prSet presAssocID="{47F74927-31D7-46EB-8632-1BEDD073BC8B}" presName="node" presStyleLbl="node1" presStyleIdx="0" presStyleCnt="5">
        <dgm:presLayoutVars>
          <dgm:bulletEnabled val="1"/>
        </dgm:presLayoutVars>
      </dgm:prSet>
      <dgm:spPr/>
    </dgm:pt>
    <dgm:pt modelId="{4F8E57D4-8D52-4D8D-96C0-07EAE8C20739}" type="pres">
      <dgm:prSet presAssocID="{4B74029C-A1DF-4ADE-8EEB-249097E5556C}" presName="sibTrans" presStyleLbl="sibTrans1D1" presStyleIdx="0" presStyleCnt="4"/>
      <dgm:spPr/>
    </dgm:pt>
    <dgm:pt modelId="{1952F2AD-A02F-4A63-8749-FBCB019EACF5}" type="pres">
      <dgm:prSet presAssocID="{4B74029C-A1DF-4ADE-8EEB-249097E5556C}" presName="connectorText" presStyleLbl="sibTrans1D1" presStyleIdx="0" presStyleCnt="4"/>
      <dgm:spPr/>
    </dgm:pt>
    <dgm:pt modelId="{4CA5B39A-1144-4B8E-9D9E-CA5F65871F02}" type="pres">
      <dgm:prSet presAssocID="{B77D8815-9012-42B0-A6C1-F5EF6D776324}" presName="node" presStyleLbl="node1" presStyleIdx="1" presStyleCnt="5">
        <dgm:presLayoutVars>
          <dgm:bulletEnabled val="1"/>
        </dgm:presLayoutVars>
      </dgm:prSet>
      <dgm:spPr/>
    </dgm:pt>
    <dgm:pt modelId="{5C26C8FC-FDEF-4F43-A6EA-8B8CC2376487}" type="pres">
      <dgm:prSet presAssocID="{3CBF4837-0B2F-41EC-B716-8B626E2BF84F}" presName="sibTrans" presStyleLbl="sibTrans1D1" presStyleIdx="1" presStyleCnt="4"/>
      <dgm:spPr/>
    </dgm:pt>
    <dgm:pt modelId="{DAC75A92-E64A-420D-BFDA-1C326C92CD6F}" type="pres">
      <dgm:prSet presAssocID="{3CBF4837-0B2F-41EC-B716-8B626E2BF84F}" presName="connectorText" presStyleLbl="sibTrans1D1" presStyleIdx="1" presStyleCnt="4"/>
      <dgm:spPr/>
    </dgm:pt>
    <dgm:pt modelId="{90A7A133-0DB5-49F0-A611-8B720BD8CF04}" type="pres">
      <dgm:prSet presAssocID="{A566DBAF-9D9B-4632-9FEE-6DC068647F05}" presName="node" presStyleLbl="node1" presStyleIdx="2" presStyleCnt="5">
        <dgm:presLayoutVars>
          <dgm:bulletEnabled val="1"/>
        </dgm:presLayoutVars>
      </dgm:prSet>
      <dgm:spPr/>
    </dgm:pt>
    <dgm:pt modelId="{1763A1FC-8F85-43B5-8415-EC31652A3404}" type="pres">
      <dgm:prSet presAssocID="{F4ECEA65-E853-4ADF-94E1-989C4F94233F}" presName="sibTrans" presStyleLbl="sibTrans1D1" presStyleIdx="2" presStyleCnt="4"/>
      <dgm:spPr/>
    </dgm:pt>
    <dgm:pt modelId="{51DDC85F-A6DB-450D-A770-AD01DC2FDC17}" type="pres">
      <dgm:prSet presAssocID="{F4ECEA65-E853-4ADF-94E1-989C4F94233F}" presName="connectorText" presStyleLbl="sibTrans1D1" presStyleIdx="2" presStyleCnt="4"/>
      <dgm:spPr/>
    </dgm:pt>
    <dgm:pt modelId="{0DE706D9-1BEA-4609-B4B2-73C6DE498978}" type="pres">
      <dgm:prSet presAssocID="{2F8DFCA5-0EC5-4A09-AE66-68453BE11EA3}" presName="node" presStyleLbl="node1" presStyleIdx="3" presStyleCnt="5">
        <dgm:presLayoutVars>
          <dgm:bulletEnabled val="1"/>
        </dgm:presLayoutVars>
      </dgm:prSet>
      <dgm:spPr/>
    </dgm:pt>
    <dgm:pt modelId="{5F875888-22DC-4B99-BD64-BF43DFB5E57C}" type="pres">
      <dgm:prSet presAssocID="{CE0ADFBE-001C-4156-9E54-9F348516E2E7}" presName="sibTrans" presStyleLbl="sibTrans1D1" presStyleIdx="3" presStyleCnt="4"/>
      <dgm:spPr/>
    </dgm:pt>
    <dgm:pt modelId="{F5EAAF56-7E45-45CE-80D4-25FDCB2685FA}" type="pres">
      <dgm:prSet presAssocID="{CE0ADFBE-001C-4156-9E54-9F348516E2E7}" presName="connectorText" presStyleLbl="sibTrans1D1" presStyleIdx="3" presStyleCnt="4"/>
      <dgm:spPr/>
    </dgm:pt>
    <dgm:pt modelId="{29FFA10F-5F47-49CD-B492-16D630DDF398}" type="pres">
      <dgm:prSet presAssocID="{684F7B66-2720-4090-9AC6-4A2F50D9EF6A}" presName="node" presStyleLbl="node1" presStyleIdx="4" presStyleCnt="5">
        <dgm:presLayoutVars>
          <dgm:bulletEnabled val="1"/>
        </dgm:presLayoutVars>
      </dgm:prSet>
      <dgm:spPr/>
    </dgm:pt>
  </dgm:ptLst>
  <dgm:cxnLst>
    <dgm:cxn modelId="{0F138200-FE7A-423E-88F7-D32C702CA3FC}" srcId="{0F29E442-4F3E-4198-BA1F-098BCE866378}" destId="{A566DBAF-9D9B-4632-9FEE-6DC068647F05}" srcOrd="2" destOrd="0" parTransId="{1746A5C0-D928-43CE-987C-A43F2183D652}" sibTransId="{F4ECEA65-E853-4ADF-94E1-989C4F94233F}"/>
    <dgm:cxn modelId="{E1BA7615-B3E8-42E9-94F5-2C7AF0049267}" type="presOf" srcId="{4B74029C-A1DF-4ADE-8EEB-249097E5556C}" destId="{4F8E57D4-8D52-4D8D-96C0-07EAE8C20739}" srcOrd="0" destOrd="0" presId="urn:microsoft.com/office/officeart/2005/8/layout/bProcess3"/>
    <dgm:cxn modelId="{F6FDA31C-B882-44BC-BADC-9B176FEA650E}" type="presOf" srcId="{B77D8815-9012-42B0-A6C1-F5EF6D776324}" destId="{4CA5B39A-1144-4B8E-9D9E-CA5F65871F02}" srcOrd="0" destOrd="0" presId="urn:microsoft.com/office/officeart/2005/8/layout/bProcess3"/>
    <dgm:cxn modelId="{D272701F-6F21-4D88-9827-33A5AF9D3564}" type="presOf" srcId="{47F74927-31D7-46EB-8632-1BEDD073BC8B}" destId="{0B588966-0031-407C-9ACE-1EAC7810EBE0}" srcOrd="0" destOrd="0" presId="urn:microsoft.com/office/officeart/2005/8/layout/bProcess3"/>
    <dgm:cxn modelId="{110D6120-853D-4B1F-ADD7-07DEA5F961EB}" srcId="{0F29E442-4F3E-4198-BA1F-098BCE866378}" destId="{684F7B66-2720-4090-9AC6-4A2F50D9EF6A}" srcOrd="4" destOrd="0" parTransId="{93A69A03-56F5-453E-92DC-37F73DF7CC8D}" sibTransId="{BFB8AD42-DDE3-43DE-B441-5246579FABDB}"/>
    <dgm:cxn modelId="{7A978C21-1FA0-4DD2-A211-9C82E0533C19}" type="presOf" srcId="{F4ECEA65-E853-4ADF-94E1-989C4F94233F}" destId="{1763A1FC-8F85-43B5-8415-EC31652A3404}" srcOrd="0" destOrd="0" presId="urn:microsoft.com/office/officeart/2005/8/layout/bProcess3"/>
    <dgm:cxn modelId="{24A9743F-59A4-40BA-A953-9BA4CC2B0A83}" type="presOf" srcId="{CE0ADFBE-001C-4156-9E54-9F348516E2E7}" destId="{5F875888-22DC-4B99-BD64-BF43DFB5E57C}" srcOrd="0" destOrd="0" presId="urn:microsoft.com/office/officeart/2005/8/layout/bProcess3"/>
    <dgm:cxn modelId="{548C5540-D249-4682-94AE-E0B114DD54EC}" srcId="{0F29E442-4F3E-4198-BA1F-098BCE866378}" destId="{2F8DFCA5-0EC5-4A09-AE66-68453BE11EA3}" srcOrd="3" destOrd="0" parTransId="{DC8CE472-7025-4A2E-84B3-5B811A345C10}" sibTransId="{CE0ADFBE-001C-4156-9E54-9F348516E2E7}"/>
    <dgm:cxn modelId="{ED8AC868-EF04-49B4-B659-ED71F9037E71}" type="presOf" srcId="{CE0ADFBE-001C-4156-9E54-9F348516E2E7}" destId="{F5EAAF56-7E45-45CE-80D4-25FDCB2685FA}" srcOrd="1" destOrd="0" presId="urn:microsoft.com/office/officeart/2005/8/layout/bProcess3"/>
    <dgm:cxn modelId="{C98ED873-3D96-4AC0-9EB3-9F65A4DAF185}" srcId="{0F29E442-4F3E-4198-BA1F-098BCE866378}" destId="{B77D8815-9012-42B0-A6C1-F5EF6D776324}" srcOrd="1" destOrd="0" parTransId="{159390D3-BE5C-4DEA-BB67-189431F5DF2C}" sibTransId="{3CBF4837-0B2F-41EC-B716-8B626E2BF84F}"/>
    <dgm:cxn modelId="{11F3AD84-FAA9-439B-AE16-5C3653A84649}" type="presOf" srcId="{3CBF4837-0B2F-41EC-B716-8B626E2BF84F}" destId="{5C26C8FC-FDEF-4F43-A6EA-8B8CC2376487}" srcOrd="0" destOrd="0" presId="urn:microsoft.com/office/officeart/2005/8/layout/bProcess3"/>
    <dgm:cxn modelId="{7DEECA8D-75A6-4337-A63D-153D8E5022FC}" type="presOf" srcId="{4B74029C-A1DF-4ADE-8EEB-249097E5556C}" destId="{1952F2AD-A02F-4A63-8749-FBCB019EACF5}" srcOrd="1" destOrd="0" presId="urn:microsoft.com/office/officeart/2005/8/layout/bProcess3"/>
    <dgm:cxn modelId="{CE3BCC93-6452-4B58-B0C5-F18CEB91F350}" type="presOf" srcId="{0F29E442-4F3E-4198-BA1F-098BCE866378}" destId="{54E91926-25A6-4DFF-9503-864D92C1CA03}" srcOrd="0" destOrd="0" presId="urn:microsoft.com/office/officeart/2005/8/layout/bProcess3"/>
    <dgm:cxn modelId="{E735019A-02F5-417B-AD46-22A8791CFB99}" type="presOf" srcId="{A566DBAF-9D9B-4632-9FEE-6DC068647F05}" destId="{90A7A133-0DB5-49F0-A611-8B720BD8CF04}" srcOrd="0" destOrd="0" presId="urn:microsoft.com/office/officeart/2005/8/layout/bProcess3"/>
    <dgm:cxn modelId="{E6CC6EC8-E876-427D-96CB-A582C09A726B}" type="presOf" srcId="{2F8DFCA5-0EC5-4A09-AE66-68453BE11EA3}" destId="{0DE706D9-1BEA-4609-B4B2-73C6DE498978}" srcOrd="0" destOrd="0" presId="urn:microsoft.com/office/officeart/2005/8/layout/bProcess3"/>
    <dgm:cxn modelId="{92C68ECA-4BDE-401A-9AB1-4A755956DADC}" type="presOf" srcId="{3CBF4837-0B2F-41EC-B716-8B626E2BF84F}" destId="{DAC75A92-E64A-420D-BFDA-1C326C92CD6F}" srcOrd="1" destOrd="0" presId="urn:microsoft.com/office/officeart/2005/8/layout/bProcess3"/>
    <dgm:cxn modelId="{30F0A9D0-FAD7-4C2A-967C-7E9948E55D3C}" srcId="{0F29E442-4F3E-4198-BA1F-098BCE866378}" destId="{47F74927-31D7-46EB-8632-1BEDD073BC8B}" srcOrd="0" destOrd="0" parTransId="{04DA00BF-5258-4A57-86E6-EDEA4C8C150D}" sibTransId="{4B74029C-A1DF-4ADE-8EEB-249097E5556C}"/>
    <dgm:cxn modelId="{F5D35EF0-C22B-4C72-9A7E-FA493C70D32B}" type="presOf" srcId="{684F7B66-2720-4090-9AC6-4A2F50D9EF6A}" destId="{29FFA10F-5F47-49CD-B492-16D630DDF398}" srcOrd="0" destOrd="0" presId="urn:microsoft.com/office/officeart/2005/8/layout/bProcess3"/>
    <dgm:cxn modelId="{20594BF6-924D-4A6A-B0BD-4240A11D715F}" type="presOf" srcId="{F4ECEA65-E853-4ADF-94E1-989C4F94233F}" destId="{51DDC85F-A6DB-450D-A770-AD01DC2FDC17}" srcOrd="1" destOrd="0" presId="urn:microsoft.com/office/officeart/2005/8/layout/bProcess3"/>
    <dgm:cxn modelId="{846E2C59-A643-46E5-82DB-E2F8A511C664}" type="presParOf" srcId="{54E91926-25A6-4DFF-9503-864D92C1CA03}" destId="{0B588966-0031-407C-9ACE-1EAC7810EBE0}" srcOrd="0" destOrd="0" presId="urn:microsoft.com/office/officeart/2005/8/layout/bProcess3"/>
    <dgm:cxn modelId="{61A43D60-169F-4B40-B200-8C6586DA9A4E}" type="presParOf" srcId="{54E91926-25A6-4DFF-9503-864D92C1CA03}" destId="{4F8E57D4-8D52-4D8D-96C0-07EAE8C20739}" srcOrd="1" destOrd="0" presId="urn:microsoft.com/office/officeart/2005/8/layout/bProcess3"/>
    <dgm:cxn modelId="{05E56DA4-0653-464C-A212-D2D3F7C5DF07}" type="presParOf" srcId="{4F8E57D4-8D52-4D8D-96C0-07EAE8C20739}" destId="{1952F2AD-A02F-4A63-8749-FBCB019EACF5}" srcOrd="0" destOrd="0" presId="urn:microsoft.com/office/officeart/2005/8/layout/bProcess3"/>
    <dgm:cxn modelId="{34C70B93-DA69-49F4-8882-F2F7F6C6CE9E}" type="presParOf" srcId="{54E91926-25A6-4DFF-9503-864D92C1CA03}" destId="{4CA5B39A-1144-4B8E-9D9E-CA5F65871F02}" srcOrd="2" destOrd="0" presId="urn:microsoft.com/office/officeart/2005/8/layout/bProcess3"/>
    <dgm:cxn modelId="{6304513E-9250-4390-9797-932C2EA0E2A0}" type="presParOf" srcId="{54E91926-25A6-4DFF-9503-864D92C1CA03}" destId="{5C26C8FC-FDEF-4F43-A6EA-8B8CC2376487}" srcOrd="3" destOrd="0" presId="urn:microsoft.com/office/officeart/2005/8/layout/bProcess3"/>
    <dgm:cxn modelId="{A68C4306-ECCB-4E37-AE44-0B0237142EF0}" type="presParOf" srcId="{5C26C8FC-FDEF-4F43-A6EA-8B8CC2376487}" destId="{DAC75A92-E64A-420D-BFDA-1C326C92CD6F}" srcOrd="0" destOrd="0" presId="urn:microsoft.com/office/officeart/2005/8/layout/bProcess3"/>
    <dgm:cxn modelId="{CFB40DC8-3A88-4006-8D09-3E210AA4B8CD}" type="presParOf" srcId="{54E91926-25A6-4DFF-9503-864D92C1CA03}" destId="{90A7A133-0DB5-49F0-A611-8B720BD8CF04}" srcOrd="4" destOrd="0" presId="urn:microsoft.com/office/officeart/2005/8/layout/bProcess3"/>
    <dgm:cxn modelId="{8BC9B075-E88B-4CBF-B8D1-AF15C7973BC6}" type="presParOf" srcId="{54E91926-25A6-4DFF-9503-864D92C1CA03}" destId="{1763A1FC-8F85-43B5-8415-EC31652A3404}" srcOrd="5" destOrd="0" presId="urn:microsoft.com/office/officeart/2005/8/layout/bProcess3"/>
    <dgm:cxn modelId="{CA89B9E5-B904-4FCC-96FF-1271357C5FDF}" type="presParOf" srcId="{1763A1FC-8F85-43B5-8415-EC31652A3404}" destId="{51DDC85F-A6DB-450D-A770-AD01DC2FDC17}" srcOrd="0" destOrd="0" presId="urn:microsoft.com/office/officeart/2005/8/layout/bProcess3"/>
    <dgm:cxn modelId="{2F637FE3-44FB-4924-BDD0-15EF1B623519}" type="presParOf" srcId="{54E91926-25A6-4DFF-9503-864D92C1CA03}" destId="{0DE706D9-1BEA-4609-B4B2-73C6DE498978}" srcOrd="6" destOrd="0" presId="urn:microsoft.com/office/officeart/2005/8/layout/bProcess3"/>
    <dgm:cxn modelId="{E95D94AC-5C7F-41FF-8926-4FE4799EA50C}" type="presParOf" srcId="{54E91926-25A6-4DFF-9503-864D92C1CA03}" destId="{5F875888-22DC-4B99-BD64-BF43DFB5E57C}" srcOrd="7" destOrd="0" presId="urn:microsoft.com/office/officeart/2005/8/layout/bProcess3"/>
    <dgm:cxn modelId="{C129091C-FF46-43CF-9A82-EF9690DECE95}" type="presParOf" srcId="{5F875888-22DC-4B99-BD64-BF43DFB5E57C}" destId="{F5EAAF56-7E45-45CE-80D4-25FDCB2685FA}" srcOrd="0" destOrd="0" presId="urn:microsoft.com/office/officeart/2005/8/layout/bProcess3"/>
    <dgm:cxn modelId="{ABDF9AB0-63B5-475C-BB81-9EB9070C469A}" type="presParOf" srcId="{54E91926-25A6-4DFF-9503-864D92C1CA03}" destId="{29FFA10F-5F47-49CD-B492-16D630DDF398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E57D4-8D52-4D8D-96C0-07EAE8C20739}">
      <dsp:nvSpPr>
        <dsp:cNvPr id="0" name=""/>
        <dsp:cNvSpPr/>
      </dsp:nvSpPr>
      <dsp:spPr>
        <a:xfrm>
          <a:off x="3084887" y="1084677"/>
          <a:ext cx="677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745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05915" y="1126857"/>
        <a:ext cx="35402" cy="7080"/>
      </dsp:txXfrm>
    </dsp:sp>
    <dsp:sp modelId="{0B588966-0031-407C-9ACE-1EAC7810EBE0}">
      <dsp:nvSpPr>
        <dsp:cNvPr id="0" name=""/>
        <dsp:cNvSpPr/>
      </dsp:nvSpPr>
      <dsp:spPr>
        <a:xfrm>
          <a:off x="8178" y="206844"/>
          <a:ext cx="3078509" cy="1847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 dirty="0"/>
            <a:t>TEST </a:t>
          </a:r>
          <a:r>
            <a:rPr lang="ko-KR" altLang="en-US" sz="2900" kern="1200" dirty="0"/>
            <a:t>데이터 </a:t>
          </a:r>
          <a:endParaRPr lang="en-US" altLang="ko-KR" sz="2900" kern="1200" dirty="0"/>
        </a:p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분류</a:t>
          </a:r>
          <a:r>
            <a:rPr lang="en-US" altLang="ko-KR" sz="2900" kern="1200" dirty="0"/>
            <a:t>/</a:t>
          </a:r>
          <a:r>
            <a:rPr lang="ko-KR" altLang="en-US" sz="2900" kern="1200" dirty="0"/>
            <a:t>시각화</a:t>
          </a:r>
        </a:p>
      </dsp:txBody>
      <dsp:txXfrm>
        <a:off x="8178" y="206844"/>
        <a:ext cx="3078509" cy="1847105"/>
      </dsp:txXfrm>
    </dsp:sp>
    <dsp:sp modelId="{5C26C8FC-FDEF-4F43-A6EA-8B8CC2376487}">
      <dsp:nvSpPr>
        <dsp:cNvPr id="0" name=""/>
        <dsp:cNvSpPr/>
      </dsp:nvSpPr>
      <dsp:spPr>
        <a:xfrm>
          <a:off x="6871454" y="1084677"/>
          <a:ext cx="677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7457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192482" y="1126857"/>
        <a:ext cx="35402" cy="7080"/>
      </dsp:txXfrm>
    </dsp:sp>
    <dsp:sp modelId="{4CA5B39A-1144-4B8E-9D9E-CA5F65871F02}">
      <dsp:nvSpPr>
        <dsp:cNvPr id="0" name=""/>
        <dsp:cNvSpPr/>
      </dsp:nvSpPr>
      <dsp:spPr>
        <a:xfrm>
          <a:off x="3794745" y="206844"/>
          <a:ext cx="3078509" cy="18471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학습 데이터</a:t>
          </a:r>
          <a:endParaRPr lang="en-US" altLang="ko-KR" sz="2900" kern="1200" dirty="0"/>
        </a:p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훈련</a:t>
          </a:r>
          <a:r>
            <a:rPr lang="en-US" altLang="ko-KR" sz="2900" kern="1200" dirty="0"/>
            <a:t>/</a:t>
          </a:r>
          <a:r>
            <a:rPr lang="ko-KR" altLang="en-US" sz="2900" kern="1200" dirty="0"/>
            <a:t>검증 분할</a:t>
          </a:r>
        </a:p>
      </dsp:txBody>
      <dsp:txXfrm>
        <a:off x="3794745" y="206844"/>
        <a:ext cx="3078509" cy="1847105"/>
      </dsp:txXfrm>
    </dsp:sp>
    <dsp:sp modelId="{1763A1FC-8F85-43B5-8415-EC31652A3404}">
      <dsp:nvSpPr>
        <dsp:cNvPr id="0" name=""/>
        <dsp:cNvSpPr/>
      </dsp:nvSpPr>
      <dsp:spPr>
        <a:xfrm>
          <a:off x="1547432" y="2052150"/>
          <a:ext cx="7573134" cy="677457"/>
        </a:xfrm>
        <a:custGeom>
          <a:avLst/>
          <a:gdLst/>
          <a:ahLst/>
          <a:cxnLst/>
          <a:rect l="0" t="0" r="0" b="0"/>
          <a:pathLst>
            <a:path>
              <a:moveTo>
                <a:pt x="7573134" y="0"/>
              </a:moveTo>
              <a:lnTo>
                <a:pt x="7573134" y="355828"/>
              </a:lnTo>
              <a:lnTo>
                <a:pt x="0" y="355828"/>
              </a:lnTo>
              <a:lnTo>
                <a:pt x="0" y="677457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143845" y="2387338"/>
        <a:ext cx="380308" cy="7080"/>
      </dsp:txXfrm>
    </dsp:sp>
    <dsp:sp modelId="{90A7A133-0DB5-49F0-A611-8B720BD8CF04}">
      <dsp:nvSpPr>
        <dsp:cNvPr id="0" name=""/>
        <dsp:cNvSpPr/>
      </dsp:nvSpPr>
      <dsp:spPr>
        <a:xfrm>
          <a:off x="7581312" y="206844"/>
          <a:ext cx="3078509" cy="184710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모델을 통한 </a:t>
          </a:r>
          <a:endParaRPr lang="en-US" altLang="ko-KR" sz="2900" kern="1200" dirty="0"/>
        </a:p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학습</a:t>
          </a:r>
        </a:p>
      </dsp:txBody>
      <dsp:txXfrm>
        <a:off x="7581312" y="206844"/>
        <a:ext cx="3078509" cy="1847105"/>
      </dsp:txXfrm>
    </dsp:sp>
    <dsp:sp modelId="{5F875888-22DC-4B99-BD64-BF43DFB5E57C}">
      <dsp:nvSpPr>
        <dsp:cNvPr id="0" name=""/>
        <dsp:cNvSpPr/>
      </dsp:nvSpPr>
      <dsp:spPr>
        <a:xfrm>
          <a:off x="3084887" y="3639840"/>
          <a:ext cx="677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745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05915" y="3682020"/>
        <a:ext cx="35402" cy="7080"/>
      </dsp:txXfrm>
    </dsp:sp>
    <dsp:sp modelId="{0DE706D9-1BEA-4609-B4B2-73C6DE498978}">
      <dsp:nvSpPr>
        <dsp:cNvPr id="0" name=""/>
        <dsp:cNvSpPr/>
      </dsp:nvSpPr>
      <dsp:spPr>
        <a:xfrm>
          <a:off x="8178" y="2762007"/>
          <a:ext cx="3078509" cy="18471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모델 평가</a:t>
          </a:r>
        </a:p>
      </dsp:txBody>
      <dsp:txXfrm>
        <a:off x="8178" y="2762007"/>
        <a:ext cx="3078509" cy="1847105"/>
      </dsp:txXfrm>
    </dsp:sp>
    <dsp:sp modelId="{29FFA10F-5F47-49CD-B492-16D630DDF398}">
      <dsp:nvSpPr>
        <dsp:cNvPr id="0" name=""/>
        <dsp:cNvSpPr/>
      </dsp:nvSpPr>
      <dsp:spPr>
        <a:xfrm>
          <a:off x="3794745" y="2762007"/>
          <a:ext cx="3078509" cy="18471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학습을 통한 </a:t>
          </a:r>
          <a:endParaRPr lang="en-US" altLang="ko-KR" sz="2900" kern="1200" dirty="0"/>
        </a:p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이미지 분류</a:t>
          </a:r>
        </a:p>
      </dsp:txBody>
      <dsp:txXfrm>
        <a:off x="3794745" y="2762007"/>
        <a:ext cx="3078509" cy="1847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8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9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4F6C-C331-422D-AC95-F1CB84419871}" type="datetimeFigureOut">
              <a:rPr lang="ko-KR" altLang="en-US" smtClean="0"/>
              <a:t>2023. 3. 24.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9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0C3640-BAB8-4D8E-8D45-604B72603F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3243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1809750" y="2235200"/>
            <a:ext cx="8572500" cy="23876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3964647" y="2730273"/>
            <a:ext cx="426270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>
                    <a:lumMod val="95000"/>
                  </a:schemeClr>
                </a:solidFill>
              </a:rPr>
              <a:t>지능형 시스템</a:t>
            </a:r>
            <a:endParaRPr lang="en-US" altLang="ko-KR" sz="5400" spc="-3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2800" spc="-3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</a:rPr>
              <a:t>교통 표지판 분류</a:t>
            </a:r>
            <a:r>
              <a:rPr lang="en-US" altLang="ko-KR" sz="2800" spc="-3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800" spc="-3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그래픽 18" descr="네 개의 유기적 셰이프">
            <a:extLst>
              <a:ext uri="{FF2B5EF4-FFF2-40B4-BE49-F238E27FC236}">
                <a16:creationId xmlns:a16="http://schemas.microsoft.com/office/drawing/2014/main" id="{23474660-AFBD-47B6-9B82-43430082C6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9591" y="203708"/>
            <a:ext cx="2562239" cy="256223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B04DEB-84F7-4679-BC14-512BA1BF05C6}"/>
              </a:ext>
            </a:extLst>
          </p:cNvPr>
          <p:cNvGrpSpPr/>
          <p:nvPr/>
        </p:nvGrpSpPr>
        <p:grpSpPr>
          <a:xfrm>
            <a:off x="1254470" y="3932352"/>
            <a:ext cx="1091565" cy="1380895"/>
            <a:chOff x="1019175" y="3631790"/>
            <a:chExt cx="1581150" cy="2000250"/>
          </a:xfrm>
        </p:grpSpPr>
        <p:grpSp>
          <p:nvGrpSpPr>
            <p:cNvPr id="22" name="그래픽 20" descr="빗방울">
              <a:extLst>
                <a:ext uri="{FF2B5EF4-FFF2-40B4-BE49-F238E27FC236}">
                  <a16:creationId xmlns:a16="http://schemas.microsoft.com/office/drawing/2014/main" id="{D25DD319-D9AA-405C-8205-23B13E0D3FEC}"/>
                </a:ext>
              </a:extLst>
            </p:cNvPr>
            <p:cNvGrpSpPr/>
            <p:nvPr/>
          </p:nvGrpSpPr>
          <p:grpSpPr>
            <a:xfrm>
              <a:off x="1304925" y="3631790"/>
              <a:ext cx="1009650" cy="285750"/>
              <a:chOff x="1304925" y="3631790"/>
              <a:chExt cx="1009650" cy="285750"/>
            </a:xfrm>
            <a:solidFill>
              <a:srgbClr val="E4E4E4"/>
            </a:solidFill>
          </p:grpSpPr>
          <p:sp>
            <p:nvSpPr>
              <p:cNvPr id="23" name="그래픽 20" descr="빗방울">
                <a:extLst>
                  <a:ext uri="{FF2B5EF4-FFF2-40B4-BE49-F238E27FC236}">
                    <a16:creationId xmlns:a16="http://schemas.microsoft.com/office/drawing/2014/main" id="{CB7A1DBD-9071-4B76-BF77-1CFE3663BAEC}"/>
                  </a:ext>
                </a:extLst>
              </p:cNvPr>
              <p:cNvSpPr/>
              <p:nvPr/>
            </p:nvSpPr>
            <p:spPr>
              <a:xfrm>
                <a:off x="15906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그래픽 20" descr="빗방울">
                <a:extLst>
                  <a:ext uri="{FF2B5EF4-FFF2-40B4-BE49-F238E27FC236}">
                    <a16:creationId xmlns:a16="http://schemas.microsoft.com/office/drawing/2014/main" id="{76A9598B-ACCC-4D69-B620-D0FB42DFF7E5}"/>
                  </a:ext>
                </a:extLst>
              </p:cNvPr>
              <p:cNvSpPr/>
              <p:nvPr/>
            </p:nvSpPr>
            <p:spPr>
              <a:xfrm>
                <a:off x="130492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20" descr="빗방울">
                <a:extLst>
                  <a:ext uri="{FF2B5EF4-FFF2-40B4-BE49-F238E27FC236}">
                    <a16:creationId xmlns:a16="http://schemas.microsoft.com/office/drawing/2014/main" id="{8DB4F081-3B03-427D-ADF2-E60A3FC40F60}"/>
                  </a:ext>
                </a:extLst>
              </p:cNvPr>
              <p:cNvSpPr/>
              <p:nvPr/>
            </p:nvSpPr>
            <p:spPr>
              <a:xfrm>
                <a:off x="21621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" name="그래픽 20" descr="빗방울">
              <a:extLst>
                <a:ext uri="{FF2B5EF4-FFF2-40B4-BE49-F238E27FC236}">
                  <a16:creationId xmlns:a16="http://schemas.microsoft.com/office/drawing/2014/main" id="{62D55B87-50C8-4978-8111-B8EEA01036F9}"/>
                </a:ext>
              </a:extLst>
            </p:cNvPr>
            <p:cNvGrpSpPr/>
            <p:nvPr/>
          </p:nvGrpSpPr>
          <p:grpSpPr>
            <a:xfrm>
              <a:off x="1476375" y="4203290"/>
              <a:ext cx="723900" cy="285750"/>
              <a:chOff x="1476375" y="4203290"/>
              <a:chExt cx="723900" cy="285750"/>
            </a:xfrm>
            <a:solidFill>
              <a:srgbClr val="E4E4E4"/>
            </a:solidFill>
          </p:grpSpPr>
          <p:sp>
            <p:nvSpPr>
              <p:cNvPr id="27" name="그래픽 20" descr="빗방울">
                <a:extLst>
                  <a:ext uri="{FF2B5EF4-FFF2-40B4-BE49-F238E27FC236}">
                    <a16:creationId xmlns:a16="http://schemas.microsoft.com/office/drawing/2014/main" id="{2290CBA6-C58E-4A35-A647-B35A000A011C}"/>
                  </a:ext>
                </a:extLst>
              </p:cNvPr>
              <p:cNvSpPr/>
              <p:nvPr/>
            </p:nvSpPr>
            <p:spPr>
              <a:xfrm>
                <a:off x="14763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그래픽 20" descr="빗방울">
                <a:extLst>
                  <a:ext uri="{FF2B5EF4-FFF2-40B4-BE49-F238E27FC236}">
                    <a16:creationId xmlns:a16="http://schemas.microsoft.com/office/drawing/2014/main" id="{A8950C8D-F6FF-41FD-9F10-4181BE489E72}"/>
                  </a:ext>
                </a:extLst>
              </p:cNvPr>
              <p:cNvSpPr/>
              <p:nvPr/>
            </p:nvSpPr>
            <p:spPr>
              <a:xfrm>
                <a:off x="20478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20" descr="빗방울">
              <a:extLst>
                <a:ext uri="{FF2B5EF4-FFF2-40B4-BE49-F238E27FC236}">
                  <a16:creationId xmlns:a16="http://schemas.microsoft.com/office/drawing/2014/main" id="{DAB3F0DE-7FB1-45FD-B724-001E1BD19CCE}"/>
                </a:ext>
              </a:extLst>
            </p:cNvPr>
            <p:cNvGrpSpPr/>
            <p:nvPr/>
          </p:nvGrpSpPr>
          <p:grpSpPr>
            <a:xfrm>
              <a:off x="1019175" y="4774790"/>
              <a:ext cx="1581150" cy="285750"/>
              <a:chOff x="1019175" y="4774790"/>
              <a:chExt cx="1581150" cy="285750"/>
            </a:xfrm>
            <a:solidFill>
              <a:srgbClr val="E4E4E4"/>
            </a:solidFill>
          </p:grpSpPr>
          <p:sp>
            <p:nvSpPr>
              <p:cNvPr id="30" name="그래픽 20" descr="빗방울">
                <a:extLst>
                  <a:ext uri="{FF2B5EF4-FFF2-40B4-BE49-F238E27FC236}">
                    <a16:creationId xmlns:a16="http://schemas.microsoft.com/office/drawing/2014/main" id="{A1BC87B5-B632-490E-AC5A-A5F2255AD3E7}"/>
                  </a:ext>
                </a:extLst>
              </p:cNvPr>
              <p:cNvSpPr/>
              <p:nvPr/>
            </p:nvSpPr>
            <p:spPr>
              <a:xfrm>
                <a:off x="101917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20" descr="빗방울">
                <a:extLst>
                  <a:ext uri="{FF2B5EF4-FFF2-40B4-BE49-F238E27FC236}">
                    <a16:creationId xmlns:a16="http://schemas.microsoft.com/office/drawing/2014/main" id="{3D699C93-334E-41F4-A2ED-DFC752A14525}"/>
                  </a:ext>
                </a:extLst>
              </p:cNvPr>
              <p:cNvSpPr/>
              <p:nvPr/>
            </p:nvSpPr>
            <p:spPr>
              <a:xfrm>
                <a:off x="1304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그래픽 20" descr="빗방울">
                <a:extLst>
                  <a:ext uri="{FF2B5EF4-FFF2-40B4-BE49-F238E27FC236}">
                    <a16:creationId xmlns:a16="http://schemas.microsoft.com/office/drawing/2014/main" id="{724582AA-BC38-4ACF-A04E-DA0E971239B9}"/>
                  </a:ext>
                </a:extLst>
              </p:cNvPr>
              <p:cNvSpPr/>
              <p:nvPr/>
            </p:nvSpPr>
            <p:spPr>
              <a:xfrm>
                <a:off x="18764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그래픽 20" descr="빗방울">
                <a:extLst>
                  <a:ext uri="{FF2B5EF4-FFF2-40B4-BE49-F238E27FC236}">
                    <a16:creationId xmlns:a16="http://schemas.microsoft.com/office/drawing/2014/main" id="{44AEED70-5A0F-4140-85F3-502266D0E5D7}"/>
                  </a:ext>
                </a:extLst>
              </p:cNvPr>
              <p:cNvSpPr/>
              <p:nvPr/>
            </p:nvSpPr>
            <p:spPr>
              <a:xfrm>
                <a:off x="2447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그래픽 20" descr="빗방울">
              <a:extLst>
                <a:ext uri="{FF2B5EF4-FFF2-40B4-BE49-F238E27FC236}">
                  <a16:creationId xmlns:a16="http://schemas.microsoft.com/office/drawing/2014/main" id="{85B68213-566E-46E6-A565-98EC27961248}"/>
                </a:ext>
              </a:extLst>
            </p:cNvPr>
            <p:cNvGrpSpPr/>
            <p:nvPr/>
          </p:nvGrpSpPr>
          <p:grpSpPr>
            <a:xfrm>
              <a:off x="1190625" y="5346290"/>
              <a:ext cx="1295400" cy="285750"/>
              <a:chOff x="1190625" y="5346290"/>
              <a:chExt cx="1295400" cy="285750"/>
            </a:xfrm>
            <a:solidFill>
              <a:srgbClr val="E4E4E4"/>
            </a:solidFill>
          </p:grpSpPr>
          <p:sp>
            <p:nvSpPr>
              <p:cNvPr id="35" name="그래픽 20" descr="빗방울">
                <a:extLst>
                  <a:ext uri="{FF2B5EF4-FFF2-40B4-BE49-F238E27FC236}">
                    <a16:creationId xmlns:a16="http://schemas.microsoft.com/office/drawing/2014/main" id="{CD905C91-9E84-4DAB-8AA4-A40AAA92369D}"/>
                  </a:ext>
                </a:extLst>
              </p:cNvPr>
              <p:cNvSpPr/>
              <p:nvPr/>
            </p:nvSpPr>
            <p:spPr>
              <a:xfrm>
                <a:off x="1190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그래픽 20" descr="빗방울">
                <a:extLst>
                  <a:ext uri="{FF2B5EF4-FFF2-40B4-BE49-F238E27FC236}">
                    <a16:creationId xmlns:a16="http://schemas.microsoft.com/office/drawing/2014/main" id="{F60192BA-8140-4A08-906B-F6C03BF18B00}"/>
                  </a:ext>
                </a:extLst>
              </p:cNvPr>
              <p:cNvSpPr/>
              <p:nvPr/>
            </p:nvSpPr>
            <p:spPr>
              <a:xfrm>
                <a:off x="204787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20" descr="빗방울">
                <a:extLst>
                  <a:ext uri="{FF2B5EF4-FFF2-40B4-BE49-F238E27FC236}">
                    <a16:creationId xmlns:a16="http://schemas.microsoft.com/office/drawing/2014/main" id="{C00B8DFD-D500-484D-A7BC-BE5E3BC5E4FB}"/>
                  </a:ext>
                </a:extLst>
              </p:cNvPr>
              <p:cNvSpPr/>
              <p:nvPr/>
            </p:nvSpPr>
            <p:spPr>
              <a:xfrm>
                <a:off x="2333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D05A12-2FEC-A9F8-A877-B647CAA153BC}"/>
              </a:ext>
            </a:extLst>
          </p:cNvPr>
          <p:cNvSpPr txBox="1"/>
          <p:nvPr/>
        </p:nvSpPr>
        <p:spPr>
          <a:xfrm>
            <a:off x="9089301" y="5130798"/>
            <a:ext cx="2502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bg1">
                    <a:lumMod val="95000"/>
                  </a:schemeClr>
                </a:solidFill>
              </a:rPr>
              <a:t>17681005 </a:t>
            </a:r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</a:rPr>
              <a:t>김규영</a:t>
            </a:r>
            <a:endParaRPr lang="en-US" altLang="ko-KR" sz="2800" spc="-3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2800" spc="-300" dirty="0">
                <a:solidFill>
                  <a:schemeClr val="bg1">
                    <a:lumMod val="95000"/>
                  </a:schemeClr>
                </a:solidFill>
              </a:rPr>
              <a:t>17681026 </a:t>
            </a:r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</a:rPr>
              <a:t>장정우</a:t>
            </a:r>
          </a:p>
        </p:txBody>
      </p:sp>
    </p:spTree>
    <p:extLst>
      <p:ext uri="{BB962C8B-B14F-4D97-AF65-F5344CB8AC3E}">
        <p14:creationId xmlns:p14="http://schemas.microsoft.com/office/powerpoint/2010/main" val="24216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4000F7-623A-CB5A-339A-128442D3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6" y="1901370"/>
            <a:ext cx="10550438" cy="4542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1BBCE2-119A-C095-0A25-99FDCBF0F4A6}"/>
              </a:ext>
            </a:extLst>
          </p:cNvPr>
          <p:cNvSpPr txBox="1"/>
          <p:nvPr/>
        </p:nvSpPr>
        <p:spPr>
          <a:xfrm>
            <a:off x="1031962" y="1190546"/>
            <a:ext cx="4131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이미지 크기 분포 확인</a:t>
            </a:r>
          </a:p>
        </p:txBody>
      </p:sp>
    </p:spTree>
    <p:extLst>
      <p:ext uri="{BB962C8B-B14F-4D97-AF65-F5344CB8AC3E}">
        <p14:creationId xmlns:p14="http://schemas.microsoft.com/office/powerpoint/2010/main" val="374621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2CA1B4-6699-5622-60B0-2C64F355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2" y="3218538"/>
            <a:ext cx="5693146" cy="3501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6BA5-0812-45FE-EC4B-616DB339D5AE}"/>
              </a:ext>
            </a:extLst>
          </p:cNvPr>
          <p:cNvSpPr txBox="1"/>
          <p:nvPr/>
        </p:nvSpPr>
        <p:spPr>
          <a:xfrm>
            <a:off x="6740865" y="4381504"/>
            <a:ext cx="4798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클래스 번호를 사전의 교통 표지판 이름에 매핑하는 과정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D01744-9CB9-E39A-D556-1E2622F4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52" y="1084521"/>
            <a:ext cx="5767887" cy="223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EF68C3-4719-3BB7-7447-E071025156BA}"/>
              </a:ext>
            </a:extLst>
          </p:cNvPr>
          <p:cNvSpPr txBox="1"/>
          <p:nvPr/>
        </p:nvSpPr>
        <p:spPr>
          <a:xfrm>
            <a:off x="6740865" y="1801136"/>
            <a:ext cx="492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Kaggle</a:t>
            </a:r>
            <a:r>
              <a:rPr lang="ko-KR" altLang="en-US" sz="2400" dirty="0"/>
              <a:t>에서 받은 </a:t>
            </a:r>
            <a:r>
              <a:rPr lang="en-US" altLang="ko-KR" sz="2400" dirty="0"/>
              <a:t>GTSRB </a:t>
            </a:r>
            <a:r>
              <a:rPr lang="ko-KR" altLang="en-US" sz="2400" dirty="0"/>
              <a:t>데이터 읽기 및 이미지 파일 크기 통일화</a:t>
            </a:r>
          </a:p>
        </p:txBody>
      </p:sp>
    </p:spTree>
    <p:extLst>
      <p:ext uri="{BB962C8B-B14F-4D97-AF65-F5344CB8AC3E}">
        <p14:creationId xmlns:p14="http://schemas.microsoft.com/office/powerpoint/2010/main" val="27203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B77E6-E730-F297-6A91-8B8CD1FD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228196"/>
            <a:ext cx="6277505" cy="524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D77DB9-BAC5-6E9A-24DE-29A42C604F5F}"/>
              </a:ext>
            </a:extLst>
          </p:cNvPr>
          <p:cNvSpPr txBox="1"/>
          <p:nvPr/>
        </p:nvSpPr>
        <p:spPr>
          <a:xfrm>
            <a:off x="6913562" y="3067503"/>
            <a:ext cx="4770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각 클래스 별 이미지 수를 기준으로 데이터 세트 정렬 및 각클래스 이미지 </a:t>
            </a:r>
            <a:r>
              <a:rPr lang="ko-KR" altLang="en-US" sz="3200"/>
              <a:t>수 시각화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2020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563B29-FAF2-4D0D-729A-A3380A2E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1266826"/>
            <a:ext cx="6402319" cy="3339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42E571-9EB0-2831-60CF-11BDFA4C8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21" y="4605868"/>
            <a:ext cx="6406091" cy="2151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4097FE-C952-A5E4-6997-27770FA1B58D}"/>
              </a:ext>
            </a:extLst>
          </p:cNvPr>
          <p:cNvSpPr txBox="1"/>
          <p:nvPr/>
        </p:nvSpPr>
        <p:spPr>
          <a:xfrm>
            <a:off x="7789333" y="3262858"/>
            <a:ext cx="3572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무작위 이미지 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6998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04783D-EB71-049B-1458-6A6A117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1270788"/>
            <a:ext cx="5638407" cy="36229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A10C02-9C00-81EB-00E1-D9D860A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3" y="5031957"/>
            <a:ext cx="5638407" cy="1233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907B0-CCCB-5AC1-B888-C4E1B7131B11}"/>
              </a:ext>
            </a:extLst>
          </p:cNvPr>
          <p:cNvSpPr txBox="1"/>
          <p:nvPr/>
        </p:nvSpPr>
        <p:spPr>
          <a:xfrm>
            <a:off x="6959598" y="3202394"/>
            <a:ext cx="50626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학습용 데이터 수집 훈련용 데이터 섞기</a:t>
            </a:r>
          </a:p>
        </p:txBody>
      </p:sp>
    </p:spTree>
    <p:extLst>
      <p:ext uri="{BB962C8B-B14F-4D97-AF65-F5344CB8AC3E}">
        <p14:creationId xmlns:p14="http://schemas.microsoft.com/office/powerpoint/2010/main" val="32288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2671A-7F29-3AEC-DF78-6BCE63B1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1033044"/>
            <a:ext cx="6789874" cy="4068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A55778-A9F6-4542-BE6C-0E25C17E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3" y="5010888"/>
            <a:ext cx="6789874" cy="1708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F2821-D8EA-42F1-BBD6-371788BAAF5D}"/>
              </a:ext>
            </a:extLst>
          </p:cNvPr>
          <p:cNvSpPr txBox="1"/>
          <p:nvPr/>
        </p:nvSpPr>
        <p:spPr>
          <a:xfrm>
            <a:off x="7941731" y="1964939"/>
            <a:ext cx="35390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학습 모델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6EC43-F4BE-1BD1-3993-B72519C0CEAD}"/>
              </a:ext>
            </a:extLst>
          </p:cNvPr>
          <p:cNvSpPr txBox="1"/>
          <p:nvPr/>
        </p:nvSpPr>
        <p:spPr>
          <a:xfrm>
            <a:off x="8449733" y="3831233"/>
            <a:ext cx="284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highlight>
                  <a:srgbClr val="FFFF00"/>
                </a:highlight>
              </a:rPr>
              <a:t>CNN </a:t>
            </a:r>
            <a:r>
              <a:rPr lang="ko-KR" altLang="en-US" sz="4000" b="1" dirty="0">
                <a:highlight>
                  <a:srgbClr val="FFFF00"/>
                </a:highlight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19742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C75056-4909-D5CE-F716-7ECAA1D9E416}"/>
              </a:ext>
            </a:extLst>
          </p:cNvPr>
          <p:cNvSpPr txBox="1"/>
          <p:nvPr/>
        </p:nvSpPr>
        <p:spPr>
          <a:xfrm>
            <a:off x="3375301" y="2767280"/>
            <a:ext cx="61044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CNN </a:t>
            </a:r>
            <a:r>
              <a:rPr lang="ko-KR" altLang="en-US" sz="8000" b="1" dirty="0">
                <a:solidFill>
                  <a:schemeClr val="bg1"/>
                </a:solidFill>
              </a:rPr>
              <a:t>모델</a:t>
            </a:r>
            <a:r>
              <a:rPr lang="en-US" altLang="ko-KR" sz="80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51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379711-1E65-1A0C-A9F7-339A66B6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72" y="1379181"/>
            <a:ext cx="9110856" cy="44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AEC7E0-32A7-5614-9411-6D18153C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3" y="2116667"/>
            <a:ext cx="10278533" cy="4301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3AF86-7249-DF17-0B97-6D4948730144}"/>
              </a:ext>
            </a:extLst>
          </p:cNvPr>
          <p:cNvSpPr txBox="1"/>
          <p:nvPr/>
        </p:nvSpPr>
        <p:spPr>
          <a:xfrm>
            <a:off x="3005299" y="1209260"/>
            <a:ext cx="6181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학습 모델을 통한 학습 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EA8D3-8B31-E7EF-4406-1DFBFF38986B}"/>
              </a:ext>
            </a:extLst>
          </p:cNvPr>
          <p:cNvSpPr/>
          <p:nvPr/>
        </p:nvSpPr>
        <p:spPr>
          <a:xfrm>
            <a:off x="5974080" y="4182533"/>
            <a:ext cx="3606800" cy="46058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5085C1-63C4-E362-6D07-3CAE6D697EDA}"/>
              </a:ext>
            </a:extLst>
          </p:cNvPr>
          <p:cNvSpPr/>
          <p:nvPr/>
        </p:nvSpPr>
        <p:spPr>
          <a:xfrm>
            <a:off x="5984240" y="6020472"/>
            <a:ext cx="3606800" cy="46058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ED5E35-3F78-1856-C69C-60B0677A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2" y="2377440"/>
            <a:ext cx="10849960" cy="3912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94BA8-B83C-41D2-E889-18832442427C}"/>
              </a:ext>
            </a:extLst>
          </p:cNvPr>
          <p:cNvSpPr txBox="1"/>
          <p:nvPr/>
        </p:nvSpPr>
        <p:spPr>
          <a:xfrm>
            <a:off x="4270785" y="1192781"/>
            <a:ext cx="3994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/>
              <a:t>학습 모델 평가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447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955273" y="1574802"/>
            <a:ext cx="2766084" cy="707886"/>
            <a:chOff x="6955273" y="1574802"/>
            <a:chExt cx="2766084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프로젝트 개요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955273" y="2837439"/>
            <a:ext cx="2766084" cy="707886"/>
            <a:chOff x="6955273" y="1574802"/>
            <a:chExt cx="276608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프로젝트 설명</a:t>
              </a:r>
              <a:endParaRPr lang="ko-KR" altLang="en-US" sz="3200" spc="-3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955273" y="4100076"/>
            <a:ext cx="2124882" cy="707886"/>
            <a:chOff x="6955273" y="1574802"/>
            <a:chExt cx="2124882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시연 영상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955273" y="5362714"/>
            <a:ext cx="1743368" cy="707886"/>
            <a:chOff x="6955273" y="1574802"/>
            <a:chExt cx="174336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마무리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table of contents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6A1834-C917-2164-315C-0B2BF1C17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22" y="1084521"/>
            <a:ext cx="5947145" cy="946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2E6721-8E4F-CB25-4909-00C9720B7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27" y="2115484"/>
            <a:ext cx="11429607" cy="45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3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CBABE-790B-6FF4-7594-EF205EBF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2" y="1185333"/>
            <a:ext cx="4978007" cy="899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4FE50E-AE02-FB67-0ECA-F101DF86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3" y="2084770"/>
            <a:ext cx="5638407" cy="43160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1E2B2E-78F7-C11B-76D2-4414179D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84769"/>
            <a:ext cx="5638407" cy="431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450992-970E-C1AB-5FB4-EFCB3839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2003844"/>
            <a:ext cx="4334540" cy="4715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E862A-BAFF-19EE-1F2C-7CEE532135A2}"/>
              </a:ext>
            </a:extLst>
          </p:cNvPr>
          <p:cNvSpPr txBox="1"/>
          <p:nvPr/>
        </p:nvSpPr>
        <p:spPr>
          <a:xfrm>
            <a:off x="252600" y="1163447"/>
            <a:ext cx="4334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예측 및 정답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7EF60C-3EA0-AC2E-E9B7-A2B2C284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33" y="1163447"/>
            <a:ext cx="6942274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1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07583-8480-4A9D-8ADE-A1A2C41F47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2970C7-36B9-4A49-93C2-6A3D97FBEFDA}"/>
              </a:ext>
            </a:extLst>
          </p:cNvPr>
          <p:cNvSpPr/>
          <p:nvPr/>
        </p:nvSpPr>
        <p:spPr>
          <a:xfrm>
            <a:off x="0" y="0"/>
            <a:ext cx="12201497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4D69F36D-2F5D-492B-90C1-AE7394908CE8}"/>
              </a:ext>
            </a:extLst>
          </p:cNvPr>
          <p:cNvSpPr/>
          <p:nvPr/>
        </p:nvSpPr>
        <p:spPr>
          <a:xfrm>
            <a:off x="876300" y="1981200"/>
            <a:ext cx="10350500" cy="3149600"/>
          </a:xfrm>
          <a:prstGeom prst="bracketPair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26E50-FC50-4E2E-9F7E-4E09C73C1DB6}"/>
              </a:ext>
            </a:extLst>
          </p:cNvPr>
          <p:cNvSpPr txBox="1"/>
          <p:nvPr/>
        </p:nvSpPr>
        <p:spPr>
          <a:xfrm>
            <a:off x="2450640" y="1493925"/>
            <a:ext cx="7201820" cy="252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</a:rPr>
              <a:t>Part 3,</a:t>
            </a:r>
            <a:endParaRPr lang="ko-KR" altLang="en-US" sz="4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6600" spc="-300" dirty="0">
                <a:solidFill>
                  <a:schemeClr val="bg1"/>
                </a:solidFill>
                <a:latin typeface="+mj-ea"/>
                <a:ea typeface="+mj-ea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61473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3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시연영상</a:t>
            </a:r>
          </a:p>
        </p:txBody>
      </p:sp>
      <p:pic>
        <p:nvPicPr>
          <p:cNvPr id="7" name="교통 표지판 이미지 분류 (지능형시스템)">
            <a:hlinkClick r:id="" action="ppaction://media"/>
            <a:extLst>
              <a:ext uri="{FF2B5EF4-FFF2-40B4-BE49-F238E27FC236}">
                <a16:creationId xmlns:a16="http://schemas.microsoft.com/office/drawing/2014/main" id="{E3D23C7B-5057-7151-A52A-579A4A15D1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199" y="2030793"/>
            <a:ext cx="11277601" cy="3733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9DCFA-06D9-0552-7794-B8322EC15BAE}"/>
              </a:ext>
            </a:extLst>
          </p:cNvPr>
          <p:cNvSpPr txBox="1"/>
          <p:nvPr/>
        </p:nvSpPr>
        <p:spPr>
          <a:xfrm>
            <a:off x="2171698" y="1212332"/>
            <a:ext cx="763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https://www.youtube.com/watch?v=bCBDZMAjqwA</a:t>
            </a:r>
          </a:p>
        </p:txBody>
      </p:sp>
    </p:spTree>
    <p:extLst>
      <p:ext uri="{BB962C8B-B14F-4D97-AF65-F5344CB8AC3E}">
        <p14:creationId xmlns:p14="http://schemas.microsoft.com/office/powerpoint/2010/main" val="37290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5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500200-A98E-4DDF-8BBC-E2DA1B7B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4,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136612"/>
              <a:ext cx="13003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</a:rPr>
                <a:t>마무리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7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4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5611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마무리</a:t>
            </a:r>
            <a:r>
              <a:rPr lang="en-US" altLang="ko-KR" sz="3800" spc="-300" dirty="0">
                <a:solidFill>
                  <a:schemeClr val="bg1"/>
                </a:solidFill>
              </a:rPr>
              <a:t>(</a:t>
            </a:r>
            <a:r>
              <a:rPr lang="ko-KR" altLang="en-US" sz="3800" spc="-300" dirty="0">
                <a:solidFill>
                  <a:schemeClr val="bg1"/>
                </a:solidFill>
              </a:rPr>
              <a:t>프로젝트 발전 방향</a:t>
            </a:r>
            <a:r>
              <a:rPr lang="en-US" altLang="ko-KR" sz="3800" spc="-300" dirty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508B131E-E4D3-A0E8-2DF4-B77DF48C97FC}"/>
              </a:ext>
            </a:extLst>
          </p:cNvPr>
          <p:cNvSpPr/>
          <p:nvPr/>
        </p:nvSpPr>
        <p:spPr>
          <a:xfrm rot="5400000">
            <a:off x="1050812" y="1904438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867A1D0D-F477-497C-7902-86541D473B85}"/>
              </a:ext>
            </a:extLst>
          </p:cNvPr>
          <p:cNvSpPr/>
          <p:nvPr/>
        </p:nvSpPr>
        <p:spPr>
          <a:xfrm>
            <a:off x="1050812" y="1904438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5A86C-5BA4-E19F-2EAA-A3E7277B5D77}"/>
              </a:ext>
            </a:extLst>
          </p:cNvPr>
          <p:cNvSpPr txBox="1"/>
          <p:nvPr/>
        </p:nvSpPr>
        <p:spPr>
          <a:xfrm>
            <a:off x="1171754" y="2464140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0474D"/>
                </a:solidFill>
              </a:rPr>
              <a:t>자율주행</a:t>
            </a:r>
            <a:endParaRPr lang="en-US" altLang="ko-KR" sz="2400" b="1" dirty="0">
              <a:solidFill>
                <a:srgbClr val="40474D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40474D"/>
                </a:solidFill>
              </a:rPr>
              <a:t>내비게이션</a:t>
            </a:r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2BFB5452-5914-B060-EA7A-03B431A988C5}"/>
              </a:ext>
            </a:extLst>
          </p:cNvPr>
          <p:cNvSpPr/>
          <p:nvPr/>
        </p:nvSpPr>
        <p:spPr>
          <a:xfrm rot="5400000">
            <a:off x="4515189" y="1904438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29D08C1-A168-F1DF-BE9A-06CFC2F738F9}"/>
              </a:ext>
            </a:extLst>
          </p:cNvPr>
          <p:cNvSpPr/>
          <p:nvPr/>
        </p:nvSpPr>
        <p:spPr>
          <a:xfrm>
            <a:off x="4515189" y="1904438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D7813-AC50-98FA-2DD4-F33834D35576}"/>
              </a:ext>
            </a:extLst>
          </p:cNvPr>
          <p:cNvSpPr txBox="1"/>
          <p:nvPr/>
        </p:nvSpPr>
        <p:spPr>
          <a:xfrm>
            <a:off x="4790019" y="2638309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0474D"/>
                </a:solidFill>
              </a:rPr>
              <a:t>행정업무</a:t>
            </a:r>
          </a:p>
        </p:txBody>
      </p:sp>
      <p:sp>
        <p:nvSpPr>
          <p:cNvPr id="329" name="원호 328">
            <a:extLst>
              <a:ext uri="{FF2B5EF4-FFF2-40B4-BE49-F238E27FC236}">
                <a16:creationId xmlns:a16="http://schemas.microsoft.com/office/drawing/2014/main" id="{7D210EDD-3E88-9F1A-6D7E-325A353631E2}"/>
              </a:ext>
            </a:extLst>
          </p:cNvPr>
          <p:cNvSpPr/>
          <p:nvPr/>
        </p:nvSpPr>
        <p:spPr>
          <a:xfrm rot="5400000">
            <a:off x="7616341" y="1897440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원호 329">
            <a:extLst>
              <a:ext uri="{FF2B5EF4-FFF2-40B4-BE49-F238E27FC236}">
                <a16:creationId xmlns:a16="http://schemas.microsoft.com/office/drawing/2014/main" id="{9D4C9B0E-8CE5-F609-81D6-738D09ACD164}"/>
              </a:ext>
            </a:extLst>
          </p:cNvPr>
          <p:cNvSpPr/>
          <p:nvPr/>
        </p:nvSpPr>
        <p:spPr>
          <a:xfrm>
            <a:off x="7616341" y="1897440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475DE0D6-602E-18F8-927E-966495D4CF2D}"/>
              </a:ext>
            </a:extLst>
          </p:cNvPr>
          <p:cNvSpPr txBox="1"/>
          <p:nvPr/>
        </p:nvSpPr>
        <p:spPr>
          <a:xfrm>
            <a:off x="7848691" y="2471657"/>
            <a:ext cx="150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0474D"/>
                </a:solidFill>
              </a:rPr>
              <a:t>과속 단속</a:t>
            </a:r>
            <a:endParaRPr lang="en-US" altLang="ko-KR" sz="2400" b="1" dirty="0">
              <a:solidFill>
                <a:srgbClr val="40474D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40474D"/>
                </a:solidFill>
              </a:rPr>
              <a:t>카메라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335" name="사각형: 둥근 모서리 334">
            <a:extLst>
              <a:ext uri="{FF2B5EF4-FFF2-40B4-BE49-F238E27FC236}">
                <a16:creationId xmlns:a16="http://schemas.microsoft.com/office/drawing/2014/main" id="{D0E3D252-FAE3-4FC7-ACA4-C7F7A563942D}"/>
              </a:ext>
            </a:extLst>
          </p:cNvPr>
          <p:cNvSpPr/>
          <p:nvPr/>
        </p:nvSpPr>
        <p:spPr>
          <a:xfrm>
            <a:off x="456558" y="4560201"/>
            <a:ext cx="3153942" cy="1659874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자율주행 자동차에 표지판 인식을 통해 속도 조절 및 위험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주의 사항 인지 및 대처 준비 등 자율주행에 필요한 요소 및 내비게이션 업데이트에 활용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6" name="사각형: 둥근 모서리 335">
            <a:extLst>
              <a:ext uri="{FF2B5EF4-FFF2-40B4-BE49-F238E27FC236}">
                <a16:creationId xmlns:a16="http://schemas.microsoft.com/office/drawing/2014/main" id="{7E948CDE-4822-EDE3-5F0A-F444D5F6F7F1}"/>
              </a:ext>
            </a:extLst>
          </p:cNvPr>
          <p:cNvSpPr/>
          <p:nvPr/>
        </p:nvSpPr>
        <p:spPr>
          <a:xfrm>
            <a:off x="3920936" y="4560201"/>
            <a:ext cx="3008184" cy="1659874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자율 주행 자동차에 부착된 카메라를 통해 손상된 표지판을 인식 판단하여 해당 업무를 하는 기관에 즉각 조치 할 수 있도록 연결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7" name="사각형: 둥근 모서리 336">
            <a:extLst>
              <a:ext uri="{FF2B5EF4-FFF2-40B4-BE49-F238E27FC236}">
                <a16:creationId xmlns:a16="http://schemas.microsoft.com/office/drawing/2014/main" id="{7C53F61A-5A18-6EFF-E16A-DF3AA80F9234}"/>
              </a:ext>
            </a:extLst>
          </p:cNvPr>
          <p:cNvSpPr/>
          <p:nvPr/>
        </p:nvSpPr>
        <p:spPr>
          <a:xfrm>
            <a:off x="7657737" y="4560201"/>
            <a:ext cx="4180113" cy="1659874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 차량이 과속 단속 카메라가 되어 주행하고 있는 도로의 제한속도 보다 높은 차량을 감지하고 번호판 인식 프로그램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딥러닝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과 병합하여 해당 차량번호를 해당 업무 기관으로 전송</a:t>
            </a:r>
          </a:p>
        </p:txBody>
      </p:sp>
      <p:sp>
        <p:nvSpPr>
          <p:cNvPr id="338" name="화살표: 오른쪽 337">
            <a:extLst>
              <a:ext uri="{FF2B5EF4-FFF2-40B4-BE49-F238E27FC236}">
                <a16:creationId xmlns:a16="http://schemas.microsoft.com/office/drawing/2014/main" id="{7DAEE7AD-7586-930B-FA04-56A13AA0A06A}"/>
              </a:ext>
            </a:extLst>
          </p:cNvPr>
          <p:cNvSpPr/>
          <p:nvPr/>
        </p:nvSpPr>
        <p:spPr>
          <a:xfrm>
            <a:off x="3204374" y="2564807"/>
            <a:ext cx="1122686" cy="64469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9" name="원호 338">
            <a:extLst>
              <a:ext uri="{FF2B5EF4-FFF2-40B4-BE49-F238E27FC236}">
                <a16:creationId xmlns:a16="http://schemas.microsoft.com/office/drawing/2014/main" id="{F858D19A-DE55-9972-44A5-67FF32F13020}"/>
              </a:ext>
            </a:extLst>
          </p:cNvPr>
          <p:cNvSpPr/>
          <p:nvPr/>
        </p:nvSpPr>
        <p:spPr>
          <a:xfrm rot="5400000">
            <a:off x="9881126" y="1904438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원호 339">
            <a:extLst>
              <a:ext uri="{FF2B5EF4-FFF2-40B4-BE49-F238E27FC236}">
                <a16:creationId xmlns:a16="http://schemas.microsoft.com/office/drawing/2014/main" id="{4DD9FB36-2D91-9C85-E166-22C822C4567F}"/>
              </a:ext>
            </a:extLst>
          </p:cNvPr>
          <p:cNvSpPr/>
          <p:nvPr/>
        </p:nvSpPr>
        <p:spPr>
          <a:xfrm>
            <a:off x="9881126" y="1904438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DE80B8E4-55A8-F79C-B51B-02D2D9631DAF}"/>
              </a:ext>
            </a:extLst>
          </p:cNvPr>
          <p:cNvSpPr txBox="1"/>
          <p:nvPr/>
        </p:nvSpPr>
        <p:spPr>
          <a:xfrm>
            <a:off x="10113476" y="2478655"/>
            <a:ext cx="150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40474D"/>
                </a:solidFill>
              </a:rPr>
              <a:t>딥러닝</a:t>
            </a:r>
            <a:endParaRPr lang="en-US" altLang="ko-KR" sz="2400" b="1" dirty="0">
              <a:solidFill>
                <a:srgbClr val="40474D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40474D"/>
                </a:solidFill>
              </a:rPr>
              <a:t>프로젝트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F647AA9E-3F5D-D526-6D7E-3CC1AE54C66A}"/>
              </a:ext>
            </a:extLst>
          </p:cNvPr>
          <p:cNvSpPr txBox="1"/>
          <p:nvPr/>
        </p:nvSpPr>
        <p:spPr>
          <a:xfrm>
            <a:off x="9172259" y="821271"/>
            <a:ext cx="11510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ko-KR" altLang="en-US" sz="115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29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6757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마무리</a:t>
            </a:r>
            <a:r>
              <a:rPr lang="en-US" altLang="ko-KR" sz="3800" spc="-300" dirty="0">
                <a:solidFill>
                  <a:schemeClr val="bg1"/>
                </a:solidFill>
              </a:rPr>
              <a:t>(</a:t>
            </a:r>
            <a:r>
              <a:rPr lang="ko-KR" altLang="en-US" sz="3800" spc="-300" dirty="0">
                <a:solidFill>
                  <a:schemeClr val="bg1"/>
                </a:solidFill>
              </a:rPr>
              <a:t>소감</a:t>
            </a:r>
            <a:r>
              <a:rPr lang="en-US" altLang="ko-KR" sz="3800" spc="-300" dirty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3D25724-FAE1-4F80-A7B2-6E1252F5CCF4}"/>
              </a:ext>
            </a:extLst>
          </p:cNvPr>
          <p:cNvGrpSpPr/>
          <p:nvPr/>
        </p:nvGrpSpPr>
        <p:grpSpPr>
          <a:xfrm>
            <a:off x="1276506" y="1377521"/>
            <a:ext cx="3395094" cy="4807480"/>
            <a:chOff x="382773" y="1339702"/>
            <a:chExt cx="3521640" cy="498667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0F804D1-5342-4D8D-BF9E-EF85F45B1553}"/>
                </a:ext>
              </a:extLst>
            </p:cNvPr>
            <p:cNvSpPr/>
            <p:nvPr/>
          </p:nvSpPr>
          <p:spPr>
            <a:xfrm>
              <a:off x="382773" y="1339702"/>
              <a:ext cx="3521640" cy="680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D78661-0553-4BCF-9358-9BEA41441D7C}"/>
                </a:ext>
              </a:extLst>
            </p:cNvPr>
            <p:cNvSpPr/>
            <p:nvPr/>
          </p:nvSpPr>
          <p:spPr>
            <a:xfrm>
              <a:off x="382773" y="2020186"/>
              <a:ext cx="3521640" cy="4306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D37698-E469-419B-B5B7-720EF0D2EAE2}"/>
              </a:ext>
            </a:extLst>
          </p:cNvPr>
          <p:cNvGrpSpPr/>
          <p:nvPr/>
        </p:nvGrpSpPr>
        <p:grpSpPr>
          <a:xfrm>
            <a:off x="7520400" y="1377521"/>
            <a:ext cx="3395094" cy="4807480"/>
            <a:chOff x="382773" y="1339702"/>
            <a:chExt cx="3521640" cy="49866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9CB093-8742-4E02-952B-D575ACEC73DA}"/>
                </a:ext>
              </a:extLst>
            </p:cNvPr>
            <p:cNvSpPr/>
            <p:nvPr/>
          </p:nvSpPr>
          <p:spPr>
            <a:xfrm>
              <a:off x="382773" y="1339702"/>
              <a:ext cx="3521640" cy="680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4FC969-4265-4771-9958-7A7357327CE8}"/>
                </a:ext>
              </a:extLst>
            </p:cNvPr>
            <p:cNvSpPr/>
            <p:nvPr/>
          </p:nvSpPr>
          <p:spPr>
            <a:xfrm>
              <a:off x="382773" y="2020186"/>
              <a:ext cx="3521640" cy="4306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199608-7231-4F05-9EB7-48EFC93B6D2A}"/>
              </a:ext>
            </a:extLst>
          </p:cNvPr>
          <p:cNvSpPr txBox="1"/>
          <p:nvPr/>
        </p:nvSpPr>
        <p:spPr>
          <a:xfrm>
            <a:off x="1454518" y="2382789"/>
            <a:ext cx="309854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이번 프로젝트와 </a:t>
            </a:r>
            <a:r>
              <a:rPr lang="ko-KR" altLang="en-US" sz="1600" spc="-150" dirty="0" err="1"/>
              <a:t>딥러닝을</a:t>
            </a:r>
            <a:r>
              <a:rPr lang="ko-KR" altLang="en-US" sz="1600" spc="-150" dirty="0"/>
              <a:t> 연계하여 더 진행 한다면 사회에 기여가능한 프로젝트가 될 수 도 있겠다고 생각하여 </a:t>
            </a:r>
            <a:r>
              <a:rPr lang="ko-KR" altLang="en-US" sz="1600" spc="-150" dirty="0" err="1"/>
              <a:t>딥러닝과</a:t>
            </a:r>
            <a:r>
              <a:rPr lang="ko-KR" altLang="en-US" sz="1600" spc="-150" dirty="0"/>
              <a:t> 지능형프로젝트를 수업시간 이외에도 더욱 발전 </a:t>
            </a:r>
            <a:r>
              <a:rPr lang="ko-KR" altLang="en-US" sz="1600" spc="-150" dirty="0" err="1"/>
              <a:t>시켜야겠다고</a:t>
            </a:r>
            <a:r>
              <a:rPr lang="ko-KR" altLang="en-US" sz="1600" spc="-150" dirty="0"/>
              <a:t> 생각했습니다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이런 프로젝트를 진행하기까지 한 학기동안 기초부터 다양한 활용까지 수업을 통해 가르쳐 주신 교수님께 너무 감사드리고 앞으로 남은 학기동안 다시 교수님께 배울 수 있는 과목들을 기대하며 지능형 시스템 과목을 끝으로 한학기 잘 마무리 하겠습니다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감사합니다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A47B0-5129-4C7E-8FB0-528583AA4943}"/>
              </a:ext>
            </a:extLst>
          </p:cNvPr>
          <p:cNvSpPr txBox="1"/>
          <p:nvPr/>
        </p:nvSpPr>
        <p:spPr>
          <a:xfrm>
            <a:off x="7520399" y="2305525"/>
            <a:ext cx="33950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err="1"/>
              <a:t>딥러닝에</a:t>
            </a:r>
            <a:r>
              <a:rPr lang="ko-KR" altLang="en-US" sz="1600" spc="-150" dirty="0"/>
              <a:t> 이어 지능형시스템까지 교통 관련 프로젝트를 진행 해 보았습니다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두 프로젝트 전부 이미지 분류 성향이 강해서 </a:t>
            </a:r>
            <a:r>
              <a:rPr lang="en-US" altLang="ko-KR" sz="1600" spc="-150" dirty="0" err="1"/>
              <a:t>cnn</a:t>
            </a:r>
            <a:r>
              <a:rPr lang="ko-KR" altLang="en-US" sz="1600" spc="-150" dirty="0"/>
              <a:t>모델을 </a:t>
            </a:r>
            <a:r>
              <a:rPr lang="ko-KR" altLang="en-US" sz="1600" spc="-150" dirty="0" err="1"/>
              <a:t>사용하다보니</a:t>
            </a:r>
            <a:r>
              <a:rPr lang="ko-KR" altLang="en-US" sz="1600" spc="-150" dirty="0"/>
              <a:t> 더욱 이해도가 </a:t>
            </a:r>
            <a:r>
              <a:rPr lang="ko-KR" altLang="en-US" sz="1600" spc="-150" dirty="0" err="1"/>
              <a:t>깊어졌고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데이터를 수집하는 과정에서도 많이 막히곤 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또한 정확도를 위해 팀원과 함께 머리를 싸매고 진행하면서도 부족함이 많았습니다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최선을 다했고</a:t>
            </a:r>
            <a:r>
              <a:rPr lang="en-US" altLang="ko-KR" sz="1600" spc="-150" dirty="0"/>
              <a:t>, 99</a:t>
            </a:r>
            <a:r>
              <a:rPr lang="ko-KR" altLang="en-US" sz="1600" spc="-150" dirty="0" err="1"/>
              <a:t>퍼정도되는</a:t>
            </a:r>
            <a:r>
              <a:rPr lang="ko-KR" altLang="en-US" sz="1600" spc="-150" dirty="0"/>
              <a:t> 정확도를 얻을 수 있었습니다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앞으로도 최선을 다 하여 이 프로젝트를 토대로 공모전까지 </a:t>
            </a:r>
            <a:r>
              <a:rPr lang="ko-KR" altLang="en-US" sz="1600" spc="-150" dirty="0" err="1"/>
              <a:t>진행해보고싶습니다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오늘도 배울 수 있는 기회를 주셔서 감사합니다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앞으로도 많이 배우겠습니다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고생 많으셨습니다 교수님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F811BF-6DA0-4A97-9520-83B67642797A}"/>
              </a:ext>
            </a:extLst>
          </p:cNvPr>
          <p:cNvSpPr txBox="1"/>
          <p:nvPr/>
        </p:nvSpPr>
        <p:spPr>
          <a:xfrm>
            <a:off x="2503166" y="147665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김규영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CBF799-2740-414D-B7DF-3B71EA616A0B}"/>
              </a:ext>
            </a:extLst>
          </p:cNvPr>
          <p:cNvSpPr txBox="1"/>
          <p:nvPr/>
        </p:nvSpPr>
        <p:spPr>
          <a:xfrm>
            <a:off x="8721659" y="1477232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장정우</a:t>
            </a:r>
          </a:p>
        </p:txBody>
      </p:sp>
    </p:spTree>
    <p:extLst>
      <p:ext uri="{BB962C8B-B14F-4D97-AF65-F5344CB8AC3E}">
        <p14:creationId xmlns:p14="http://schemas.microsoft.com/office/powerpoint/2010/main" val="33357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275165-D19E-49D6-9C3A-E946E8675F5B}"/>
              </a:ext>
            </a:extLst>
          </p:cNvPr>
          <p:cNvSpPr txBox="1"/>
          <p:nvPr/>
        </p:nvSpPr>
        <p:spPr>
          <a:xfrm>
            <a:off x="1015885" y="3105834"/>
            <a:ext cx="1016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대한민국 모든 도로가 안전하길 바랍니다</a:t>
            </a:r>
            <a:endParaRPr lang="en-US" altLang="ko-KR" sz="36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DBFD7-E084-4209-8C0E-3FE7B489AFB4}"/>
              </a:ext>
            </a:extLst>
          </p:cNvPr>
          <p:cNvSpPr txBox="1"/>
          <p:nvPr/>
        </p:nvSpPr>
        <p:spPr>
          <a:xfrm>
            <a:off x="1675642" y="2540125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8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BC2FC5BB-B5B8-E225-7090-AD756ECC0CAA}"/>
              </a:ext>
            </a:extLst>
          </p:cNvPr>
          <p:cNvGrpSpPr/>
          <p:nvPr/>
        </p:nvGrpSpPr>
        <p:grpSpPr>
          <a:xfrm>
            <a:off x="901441" y="1228087"/>
            <a:ext cx="10389117" cy="4963627"/>
            <a:chOff x="958912" y="1274385"/>
            <a:chExt cx="10389117" cy="4963627"/>
          </a:xfrm>
          <a:solidFill>
            <a:schemeClr val="accent5">
              <a:lumMod val="20000"/>
              <a:lumOff val="80000"/>
              <a:alpha val="42000"/>
            </a:schemeClr>
          </a:solidFill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4F6BC9E1-BD59-2048-4131-8D1670F26C55}"/>
                </a:ext>
              </a:extLst>
            </p:cNvPr>
            <p:cNvSpPr/>
            <p:nvPr/>
          </p:nvSpPr>
          <p:spPr>
            <a:xfrm>
              <a:off x="7600826" y="2743398"/>
              <a:ext cx="403579" cy="345306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7E17CB28-0FBE-CCC3-0096-9AC1D6ABB0D1}"/>
                </a:ext>
              </a:extLst>
            </p:cNvPr>
            <p:cNvSpPr/>
            <p:nvPr/>
          </p:nvSpPr>
          <p:spPr>
            <a:xfrm>
              <a:off x="6175585" y="4344096"/>
              <a:ext cx="386993" cy="503327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DEDA2DC8-A731-1603-27EB-7005DB8E72CA}"/>
                </a:ext>
              </a:extLst>
            </p:cNvPr>
            <p:cNvSpPr/>
            <p:nvPr/>
          </p:nvSpPr>
          <p:spPr>
            <a:xfrm>
              <a:off x="6364658" y="2588889"/>
              <a:ext cx="55284" cy="11705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3C826D4E-2648-82BE-200C-A194261A01FA}"/>
                </a:ext>
              </a:extLst>
            </p:cNvPr>
            <p:cNvSpPr/>
            <p:nvPr/>
          </p:nvSpPr>
          <p:spPr>
            <a:xfrm>
              <a:off x="7380240" y="3208684"/>
              <a:ext cx="143741" cy="134611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B3F04653-B099-ACBB-903A-339EB8F38081}"/>
                </a:ext>
              </a:extLst>
            </p:cNvPr>
            <p:cNvSpPr/>
            <p:nvPr/>
          </p:nvSpPr>
          <p:spPr>
            <a:xfrm>
              <a:off x="3723705" y="4991984"/>
              <a:ext cx="480977" cy="122905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53988A3-DAE0-4BB7-CEA4-ADC300DEEAF8}"/>
                </a:ext>
              </a:extLst>
            </p:cNvPr>
            <p:cNvSpPr/>
            <p:nvPr/>
          </p:nvSpPr>
          <p:spPr>
            <a:xfrm>
              <a:off x="7059588" y="2640977"/>
              <a:ext cx="99513" cy="93642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7B0FD8ED-FB73-490B-618E-5D282783F6F6}"/>
                </a:ext>
              </a:extLst>
            </p:cNvPr>
            <p:cNvSpPr/>
            <p:nvPr/>
          </p:nvSpPr>
          <p:spPr>
            <a:xfrm>
              <a:off x="9198556" y="4575862"/>
              <a:ext cx="1238380" cy="122905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150C798-2D53-A874-0E96-FAC6922F21DC}"/>
                </a:ext>
              </a:extLst>
            </p:cNvPr>
            <p:cNvSpPr/>
            <p:nvPr/>
          </p:nvSpPr>
          <p:spPr>
            <a:xfrm>
              <a:off x="6078837" y="2358880"/>
              <a:ext cx="204554" cy="99495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838F58A-61F7-46AF-FD78-FA9D230DE7C4}"/>
                </a:ext>
              </a:extLst>
            </p:cNvPr>
            <p:cNvSpPr/>
            <p:nvPr/>
          </p:nvSpPr>
          <p:spPr>
            <a:xfrm>
              <a:off x="7097735" y="2618737"/>
              <a:ext cx="165854" cy="134611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686D609-AB15-A509-7E90-CEF312195967}"/>
                </a:ext>
              </a:extLst>
            </p:cNvPr>
            <p:cNvSpPr/>
            <p:nvPr/>
          </p:nvSpPr>
          <p:spPr>
            <a:xfrm>
              <a:off x="6719587" y="4266256"/>
              <a:ext cx="55284" cy="81937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7F5B2A7-88F8-A3C2-E8CB-E226CDC569E3}"/>
                </a:ext>
              </a:extLst>
            </p:cNvPr>
            <p:cNvSpPr/>
            <p:nvPr/>
          </p:nvSpPr>
          <p:spPr>
            <a:xfrm>
              <a:off x="5885892" y="2271091"/>
              <a:ext cx="99513" cy="70232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4D4A870-C67D-71D2-FE1C-FC9EED570EF9}"/>
                </a:ext>
              </a:extLst>
            </p:cNvPr>
            <p:cNvSpPr/>
            <p:nvPr/>
          </p:nvSpPr>
          <p:spPr>
            <a:xfrm>
              <a:off x="5842218" y="3723131"/>
              <a:ext cx="93984" cy="228253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03315EA-6E53-DFC4-14DE-7D0B54260503}"/>
                </a:ext>
              </a:extLst>
            </p:cNvPr>
            <p:cNvSpPr/>
            <p:nvPr/>
          </p:nvSpPr>
          <p:spPr>
            <a:xfrm>
              <a:off x="5649273" y="3616028"/>
              <a:ext cx="237725" cy="204843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8108B2D-4488-C238-2CA8-8108337ECF2D}"/>
                </a:ext>
              </a:extLst>
            </p:cNvPr>
            <p:cNvSpPr/>
            <p:nvPr/>
          </p:nvSpPr>
          <p:spPr>
            <a:xfrm>
              <a:off x="8480407" y="3194052"/>
              <a:ext cx="160326" cy="216548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54821A8-3A08-8448-B2F7-22FEDB3EDE1F}"/>
                </a:ext>
              </a:extLst>
            </p:cNvPr>
            <p:cNvSpPr/>
            <p:nvPr/>
          </p:nvSpPr>
          <p:spPr>
            <a:xfrm>
              <a:off x="6445927" y="2533289"/>
              <a:ext cx="176912" cy="111200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38CB815-E6DC-9562-73CE-7CDF5ABD98C7}"/>
                </a:ext>
              </a:extLst>
            </p:cNvPr>
            <p:cNvSpPr/>
            <p:nvPr/>
          </p:nvSpPr>
          <p:spPr>
            <a:xfrm>
              <a:off x="6257405" y="2497588"/>
              <a:ext cx="110570" cy="93642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13683E9-5B6A-A782-3E57-597F70B8526F}"/>
                </a:ext>
              </a:extLst>
            </p:cNvPr>
            <p:cNvSpPr/>
            <p:nvPr/>
          </p:nvSpPr>
          <p:spPr>
            <a:xfrm>
              <a:off x="6432659" y="2105461"/>
              <a:ext cx="248781" cy="17557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E8E10DFB-6A80-27E3-4D32-6E5E2326F46F}"/>
                </a:ext>
              </a:extLst>
            </p:cNvPr>
            <p:cNvSpPr/>
            <p:nvPr/>
          </p:nvSpPr>
          <p:spPr>
            <a:xfrm>
              <a:off x="3077425" y="3490196"/>
              <a:ext cx="49756" cy="99495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C95F105-F483-F086-6243-96EA6215A3F1}"/>
                </a:ext>
              </a:extLst>
            </p:cNvPr>
            <p:cNvSpPr/>
            <p:nvPr/>
          </p:nvSpPr>
          <p:spPr>
            <a:xfrm>
              <a:off x="3669525" y="4542502"/>
              <a:ext cx="392522" cy="491622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D247A756-E87D-0106-1002-91B37328C1F9}"/>
                </a:ext>
              </a:extLst>
            </p:cNvPr>
            <p:cNvSpPr/>
            <p:nvPr/>
          </p:nvSpPr>
          <p:spPr>
            <a:xfrm>
              <a:off x="3525785" y="3983574"/>
              <a:ext cx="1216265" cy="1457309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D8AD13A-CDD2-FF12-2F0D-54EBDAA12161}"/>
                </a:ext>
              </a:extLst>
            </p:cNvPr>
            <p:cNvSpPr/>
            <p:nvPr/>
          </p:nvSpPr>
          <p:spPr>
            <a:xfrm>
              <a:off x="9362753" y="3975965"/>
              <a:ext cx="38700" cy="5852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A6E3A69-53CC-02CD-8EA2-532258FDF6BB}"/>
                </a:ext>
              </a:extLst>
            </p:cNvPr>
            <p:cNvSpPr/>
            <p:nvPr/>
          </p:nvSpPr>
          <p:spPr>
            <a:xfrm>
              <a:off x="8488700" y="3124992"/>
              <a:ext cx="105041" cy="64379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0FE3AB4-AD37-261C-01E7-25880FF3060E}"/>
                </a:ext>
              </a:extLst>
            </p:cNvPr>
            <p:cNvSpPr/>
            <p:nvPr/>
          </p:nvSpPr>
          <p:spPr>
            <a:xfrm>
              <a:off x="6420496" y="4836304"/>
              <a:ext cx="293009" cy="345306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6D4ED56-6DAC-B177-4E8A-681A8B1D7362}"/>
                </a:ext>
              </a:extLst>
            </p:cNvPr>
            <p:cNvSpPr/>
            <p:nvPr/>
          </p:nvSpPr>
          <p:spPr>
            <a:xfrm>
              <a:off x="6266805" y="3764100"/>
              <a:ext cx="403579" cy="333601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8E42029-83F3-7EDD-C5E1-F05AAB43F909}"/>
                </a:ext>
              </a:extLst>
            </p:cNvPr>
            <p:cNvSpPr/>
            <p:nvPr/>
          </p:nvSpPr>
          <p:spPr>
            <a:xfrm>
              <a:off x="2262528" y="1291846"/>
              <a:ext cx="2355132" cy="1334403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69C75A8-838D-F3EA-B50C-DE2E79B0BF3E}"/>
                </a:ext>
              </a:extLst>
            </p:cNvPr>
            <p:cNvSpPr/>
            <p:nvPr/>
          </p:nvSpPr>
          <p:spPr>
            <a:xfrm>
              <a:off x="5984853" y="2402775"/>
              <a:ext cx="121626" cy="76084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26AA5C1-2CA9-6333-EBCD-89D733F5E42D}"/>
                </a:ext>
              </a:extLst>
            </p:cNvPr>
            <p:cNvSpPr/>
            <p:nvPr/>
          </p:nvSpPr>
          <p:spPr>
            <a:xfrm>
              <a:off x="3664550" y="4833377"/>
              <a:ext cx="420164" cy="140463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AC0568F2-DB0F-D0CB-C9ED-9EF96FE735B2}"/>
                </a:ext>
              </a:extLst>
            </p:cNvPr>
            <p:cNvSpPr/>
            <p:nvPr/>
          </p:nvSpPr>
          <p:spPr>
            <a:xfrm>
              <a:off x="7933641" y="2200274"/>
              <a:ext cx="1592202" cy="1305140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A0539FE-8CCD-76B9-BD0B-0C843E822C7A}"/>
                </a:ext>
              </a:extLst>
            </p:cNvPr>
            <p:cNvSpPr/>
            <p:nvPr/>
          </p:nvSpPr>
          <p:spPr>
            <a:xfrm>
              <a:off x="5551973" y="3786925"/>
              <a:ext cx="187968" cy="23410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2CED66DC-A78F-97AE-F340-201983E55D3B}"/>
                </a:ext>
              </a:extLst>
            </p:cNvPr>
            <p:cNvSpPr/>
            <p:nvPr/>
          </p:nvSpPr>
          <p:spPr>
            <a:xfrm>
              <a:off x="6082153" y="3699721"/>
              <a:ext cx="237725" cy="415538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EAC19AC-A247-8DB1-C7E0-6F55770CDAE1}"/>
                </a:ext>
              </a:extLst>
            </p:cNvPr>
            <p:cNvSpPr/>
            <p:nvPr/>
          </p:nvSpPr>
          <p:spPr>
            <a:xfrm>
              <a:off x="6196040" y="3982989"/>
              <a:ext cx="591547" cy="690612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A850524-5F30-09C6-7B55-AFF6D0B85B87}"/>
                </a:ext>
              </a:extLst>
            </p:cNvPr>
            <p:cNvSpPr/>
            <p:nvPr/>
          </p:nvSpPr>
          <p:spPr>
            <a:xfrm>
              <a:off x="6162869" y="4039759"/>
              <a:ext cx="232196" cy="327748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C69B859-71F3-1490-A91C-C8E3D0E2292F}"/>
                </a:ext>
              </a:extLst>
            </p:cNvPr>
            <p:cNvSpPr/>
            <p:nvPr/>
          </p:nvSpPr>
          <p:spPr>
            <a:xfrm>
              <a:off x="3364354" y="3715523"/>
              <a:ext cx="381465" cy="626233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AF91661-0E6F-AECB-99D5-72323FD8BFDB}"/>
                </a:ext>
              </a:extLst>
            </p:cNvPr>
            <p:cNvSpPr/>
            <p:nvPr/>
          </p:nvSpPr>
          <p:spPr>
            <a:xfrm>
              <a:off x="3162564" y="3761173"/>
              <a:ext cx="105041" cy="111200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923A787-CFB0-86FB-9A8A-E0B262F1C2EC}"/>
                </a:ext>
              </a:extLst>
            </p:cNvPr>
            <p:cNvSpPr/>
            <p:nvPr/>
          </p:nvSpPr>
          <p:spPr>
            <a:xfrm>
              <a:off x="3233881" y="3315202"/>
              <a:ext cx="326180" cy="128758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EFA99A9-1626-3E1B-9954-FF3BB69DB549}"/>
                </a:ext>
              </a:extLst>
            </p:cNvPr>
            <p:cNvSpPr/>
            <p:nvPr/>
          </p:nvSpPr>
          <p:spPr>
            <a:xfrm>
              <a:off x="6147942" y="2283966"/>
              <a:ext cx="182440" cy="93642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6D7DF34-61E3-076E-FF36-52A7DFDCEE60}"/>
                </a:ext>
              </a:extLst>
            </p:cNvPr>
            <p:cNvSpPr/>
            <p:nvPr/>
          </p:nvSpPr>
          <p:spPr>
            <a:xfrm>
              <a:off x="5977665" y="2147014"/>
              <a:ext cx="243253" cy="275074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83B12BA-1D80-A333-2564-A1222346ADF8}"/>
                </a:ext>
              </a:extLst>
            </p:cNvPr>
            <p:cNvSpPr/>
            <p:nvPr/>
          </p:nvSpPr>
          <p:spPr>
            <a:xfrm>
              <a:off x="7104922" y="3706159"/>
              <a:ext cx="55284" cy="70232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F39C08B-1B60-781A-4BAB-603B4F6D6208}"/>
                </a:ext>
              </a:extLst>
            </p:cNvPr>
            <p:cNvSpPr/>
            <p:nvPr/>
          </p:nvSpPr>
          <p:spPr>
            <a:xfrm>
              <a:off x="6025763" y="2051032"/>
              <a:ext cx="121626" cy="105348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8837351-3C4C-FFA2-F8EA-136DF0EDC0CF}"/>
                </a:ext>
              </a:extLst>
            </p:cNvPr>
            <p:cNvSpPr/>
            <p:nvPr/>
          </p:nvSpPr>
          <p:spPr>
            <a:xfrm>
              <a:off x="3617557" y="3438108"/>
              <a:ext cx="116098" cy="87790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716317E-0511-1553-D0E4-C37006997717}"/>
                </a:ext>
              </a:extLst>
            </p:cNvPr>
            <p:cNvSpPr/>
            <p:nvPr/>
          </p:nvSpPr>
          <p:spPr>
            <a:xfrm>
              <a:off x="5557501" y="2795488"/>
              <a:ext cx="624718" cy="678907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E7D29CF-EAF2-724C-ACC7-9B3237972B44}"/>
                </a:ext>
              </a:extLst>
            </p:cNvPr>
            <p:cNvSpPr/>
            <p:nvPr/>
          </p:nvSpPr>
          <p:spPr>
            <a:xfrm>
              <a:off x="3303541" y="4127549"/>
              <a:ext cx="182440" cy="239958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B0B0738A-1A05-CD23-4648-00285029A056}"/>
                </a:ext>
              </a:extLst>
            </p:cNvPr>
            <p:cNvSpPr/>
            <p:nvPr/>
          </p:nvSpPr>
          <p:spPr>
            <a:xfrm>
              <a:off x="6554838" y="3002671"/>
              <a:ext cx="386993" cy="357011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EA822AA3-DDB5-E5BB-BCCC-EB60340003E3}"/>
                </a:ext>
              </a:extLst>
            </p:cNvPr>
            <p:cNvSpPr/>
            <p:nvPr/>
          </p:nvSpPr>
          <p:spPr>
            <a:xfrm>
              <a:off x="6936303" y="3508924"/>
              <a:ext cx="215610" cy="210695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4DB911DD-3594-85FB-51E1-435BCC821BC3}"/>
                </a:ext>
              </a:extLst>
            </p:cNvPr>
            <p:cNvSpPr/>
            <p:nvPr/>
          </p:nvSpPr>
          <p:spPr>
            <a:xfrm>
              <a:off x="6402253" y="1986067"/>
              <a:ext cx="121626" cy="76084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64F6AF7-A809-9123-245C-A6D2DD5CC0D8}"/>
                </a:ext>
              </a:extLst>
            </p:cNvPr>
            <p:cNvSpPr/>
            <p:nvPr/>
          </p:nvSpPr>
          <p:spPr>
            <a:xfrm>
              <a:off x="6839555" y="3621881"/>
              <a:ext cx="464392" cy="433096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F57A38CA-DE97-B3E1-3CD8-C0BE1CE8E659}"/>
                </a:ext>
              </a:extLst>
            </p:cNvPr>
            <p:cNvSpPr/>
            <p:nvPr/>
          </p:nvSpPr>
          <p:spPr>
            <a:xfrm>
              <a:off x="6284496" y="1640761"/>
              <a:ext cx="298538" cy="339453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AE85F17A-4991-6D99-CB67-B931F7A8A6C5}"/>
                </a:ext>
              </a:extLst>
            </p:cNvPr>
            <p:cNvSpPr/>
            <p:nvPr/>
          </p:nvSpPr>
          <p:spPr>
            <a:xfrm>
              <a:off x="11248516" y="4777192"/>
              <a:ext cx="99513" cy="87790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DE490E2-DF4C-A757-960C-5E3F5E7AF399}"/>
                </a:ext>
              </a:extLst>
            </p:cNvPr>
            <p:cNvSpPr/>
            <p:nvPr/>
          </p:nvSpPr>
          <p:spPr>
            <a:xfrm>
              <a:off x="6091551" y="4092433"/>
              <a:ext cx="176912" cy="239958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4DCD1B5-E8DE-9E93-ECAC-217936629ACC}"/>
                </a:ext>
              </a:extLst>
            </p:cNvPr>
            <p:cNvSpPr/>
            <p:nvPr/>
          </p:nvSpPr>
          <p:spPr>
            <a:xfrm>
              <a:off x="5620525" y="2019427"/>
              <a:ext cx="243253" cy="310190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4ECE9DF-464B-91C5-3DA9-319A6C522E4C}"/>
                </a:ext>
              </a:extLst>
            </p:cNvPr>
            <p:cNvSpPr/>
            <p:nvPr/>
          </p:nvSpPr>
          <p:spPr>
            <a:xfrm>
              <a:off x="6941280" y="2557870"/>
              <a:ext cx="204554" cy="93642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5C7190E6-2B24-AF77-BCE8-3CDC35A4EE56}"/>
                </a:ext>
              </a:extLst>
            </p:cNvPr>
            <p:cNvSpPr/>
            <p:nvPr/>
          </p:nvSpPr>
          <p:spPr>
            <a:xfrm>
              <a:off x="5717827" y="3765856"/>
              <a:ext cx="138212" cy="239958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438B0AFD-D56E-6931-6E58-CDF18C0FF21D}"/>
                </a:ext>
              </a:extLst>
            </p:cNvPr>
            <p:cNvSpPr/>
            <p:nvPr/>
          </p:nvSpPr>
          <p:spPr>
            <a:xfrm>
              <a:off x="5350736" y="3710256"/>
              <a:ext cx="226667" cy="198990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695B790-BBED-70BF-0F0E-EEB1BCF8F304}"/>
                </a:ext>
              </a:extLst>
            </p:cNvPr>
            <p:cNvSpPr/>
            <p:nvPr/>
          </p:nvSpPr>
          <p:spPr>
            <a:xfrm>
              <a:off x="5299321" y="3662263"/>
              <a:ext cx="93984" cy="29263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C33F8EE-1BDC-40C2-AC65-4455277E6D8F}"/>
                </a:ext>
              </a:extLst>
            </p:cNvPr>
            <p:cNvSpPr/>
            <p:nvPr/>
          </p:nvSpPr>
          <p:spPr>
            <a:xfrm>
              <a:off x="5303744" y="3708499"/>
              <a:ext cx="93984" cy="64379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FF64268-1D63-7739-62E7-03343F2C65CE}"/>
                </a:ext>
              </a:extLst>
            </p:cNvPr>
            <p:cNvSpPr/>
            <p:nvPr/>
          </p:nvSpPr>
          <p:spPr>
            <a:xfrm>
              <a:off x="6107585" y="4093603"/>
              <a:ext cx="66342" cy="52674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25152878-6F64-3990-3820-07F518A64B50}"/>
                </a:ext>
              </a:extLst>
            </p:cNvPr>
            <p:cNvSpPr/>
            <p:nvPr/>
          </p:nvSpPr>
          <p:spPr>
            <a:xfrm>
              <a:off x="6396724" y="2620493"/>
              <a:ext cx="193497" cy="263369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83323BF-7BE1-5017-0518-54A3EF374320}"/>
                </a:ext>
              </a:extLst>
            </p:cNvPr>
            <p:cNvSpPr/>
            <p:nvPr/>
          </p:nvSpPr>
          <p:spPr>
            <a:xfrm>
              <a:off x="4356715" y="1274385"/>
              <a:ext cx="1232851" cy="70231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91240CD-87D5-111C-58C9-EB7285A50D27}"/>
                </a:ext>
              </a:extLst>
            </p:cNvPr>
            <p:cNvSpPr/>
            <p:nvPr/>
          </p:nvSpPr>
          <p:spPr>
            <a:xfrm>
              <a:off x="2979572" y="3515363"/>
              <a:ext cx="132683" cy="152169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0E3BDACE-A1A7-C955-0A8C-F0AAA3D4707E}"/>
                </a:ext>
              </a:extLst>
            </p:cNvPr>
            <p:cNvSpPr/>
            <p:nvPr/>
          </p:nvSpPr>
          <p:spPr>
            <a:xfrm>
              <a:off x="3913884" y="3867106"/>
              <a:ext cx="149269" cy="269222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E36DA94-1521-401E-33BC-F0B5D9058EC1}"/>
                </a:ext>
              </a:extLst>
            </p:cNvPr>
            <p:cNvSpPr/>
            <p:nvPr/>
          </p:nvSpPr>
          <p:spPr>
            <a:xfrm>
              <a:off x="3068027" y="3582668"/>
              <a:ext cx="193497" cy="11705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2C69231-649C-D1D8-57E2-46C5B6836D2C}"/>
                </a:ext>
              </a:extLst>
            </p:cNvPr>
            <p:cNvSpPr/>
            <p:nvPr/>
          </p:nvSpPr>
          <p:spPr>
            <a:xfrm>
              <a:off x="6198251" y="2451352"/>
              <a:ext cx="160326" cy="146316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CE43186-A9A5-2F9C-4284-0967794E9EDC}"/>
                </a:ext>
              </a:extLst>
            </p:cNvPr>
            <p:cNvSpPr/>
            <p:nvPr/>
          </p:nvSpPr>
          <p:spPr>
            <a:xfrm>
              <a:off x="3539607" y="3437522"/>
              <a:ext cx="93984" cy="70232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C3B6C3FF-3BF4-7E28-3D80-8382288F0A8B}"/>
                </a:ext>
              </a:extLst>
            </p:cNvPr>
            <p:cNvSpPr/>
            <p:nvPr/>
          </p:nvSpPr>
          <p:spPr>
            <a:xfrm>
              <a:off x="6264593" y="2374097"/>
              <a:ext cx="176912" cy="105348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7922874-CDCC-1085-76E5-6709A20777DF}"/>
                </a:ext>
              </a:extLst>
            </p:cNvPr>
            <p:cNvSpPr/>
            <p:nvPr/>
          </p:nvSpPr>
          <p:spPr>
            <a:xfrm>
              <a:off x="8774522" y="3974795"/>
              <a:ext cx="1426348" cy="591117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046337BE-316E-EF1F-5FFB-FE9AE536D352}"/>
                </a:ext>
              </a:extLst>
            </p:cNvPr>
            <p:cNvSpPr/>
            <p:nvPr/>
          </p:nvSpPr>
          <p:spPr>
            <a:xfrm>
              <a:off x="7884990" y="2856940"/>
              <a:ext cx="856914" cy="1030066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5E81219-D259-268A-9D9C-27312E4A8753}"/>
                </a:ext>
              </a:extLst>
            </p:cNvPr>
            <p:cNvSpPr/>
            <p:nvPr/>
          </p:nvSpPr>
          <p:spPr>
            <a:xfrm>
              <a:off x="5553078" y="2141747"/>
              <a:ext cx="110570" cy="122906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B21FD961-0342-D52F-8C21-F60A3EC7AA27}"/>
                </a:ext>
              </a:extLst>
            </p:cNvPr>
            <p:cNvSpPr/>
            <p:nvPr/>
          </p:nvSpPr>
          <p:spPr>
            <a:xfrm>
              <a:off x="7085019" y="2697749"/>
              <a:ext cx="641304" cy="550149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C4C1FEAE-0C7B-3445-224D-E8B90D1F30FE}"/>
                </a:ext>
              </a:extLst>
            </p:cNvPr>
            <p:cNvSpPr/>
            <p:nvPr/>
          </p:nvSpPr>
          <p:spPr>
            <a:xfrm>
              <a:off x="6961734" y="2784952"/>
              <a:ext cx="309595" cy="310190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1D8265FE-9539-CAE5-BFC8-C8EED79F8B25}"/>
                </a:ext>
              </a:extLst>
            </p:cNvPr>
            <p:cNvSpPr/>
            <p:nvPr/>
          </p:nvSpPr>
          <p:spPr>
            <a:xfrm>
              <a:off x="5247906" y="1756058"/>
              <a:ext cx="254310" cy="99495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C3FFCF6-8A6E-5A06-C994-A2C1ECD9D9B9}"/>
                </a:ext>
              </a:extLst>
            </p:cNvPr>
            <p:cNvSpPr/>
            <p:nvPr/>
          </p:nvSpPr>
          <p:spPr>
            <a:xfrm>
              <a:off x="6836238" y="2940048"/>
              <a:ext cx="44228" cy="140463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D3326267-EF9C-A1D9-592D-6F843F279EF5}"/>
                </a:ext>
              </a:extLst>
            </p:cNvPr>
            <p:cNvSpPr/>
            <p:nvPr/>
          </p:nvSpPr>
          <p:spPr>
            <a:xfrm>
              <a:off x="6006413" y="2429112"/>
              <a:ext cx="342766" cy="386275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86F155C4-AD10-71C5-73D8-7DB491477A60}"/>
                </a:ext>
              </a:extLst>
            </p:cNvPr>
            <p:cNvSpPr/>
            <p:nvPr/>
          </p:nvSpPr>
          <p:spPr>
            <a:xfrm>
              <a:off x="3420744" y="3489026"/>
              <a:ext cx="66342" cy="35116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D890528-E4AA-00AA-E197-6FB81B26F282}"/>
                </a:ext>
              </a:extLst>
            </p:cNvPr>
            <p:cNvSpPr/>
            <p:nvPr/>
          </p:nvSpPr>
          <p:spPr>
            <a:xfrm>
              <a:off x="6861669" y="2936535"/>
              <a:ext cx="121626" cy="158021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41DD8C07-F623-B74D-239F-62A7C4595315}"/>
                </a:ext>
              </a:extLst>
            </p:cNvPr>
            <p:cNvSpPr/>
            <p:nvPr/>
          </p:nvSpPr>
          <p:spPr>
            <a:xfrm>
              <a:off x="9634201" y="2485883"/>
              <a:ext cx="298538" cy="538443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CBD673E6-DA3F-E009-03C0-EE2D8E84EEFB}"/>
                </a:ext>
              </a:extLst>
            </p:cNvPr>
            <p:cNvSpPr/>
            <p:nvPr/>
          </p:nvSpPr>
          <p:spPr>
            <a:xfrm>
              <a:off x="7085019" y="2132383"/>
              <a:ext cx="1105696" cy="532591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42203C06-90A8-BA28-5F63-BD2B6EE17E28}"/>
                </a:ext>
              </a:extLst>
            </p:cNvPr>
            <p:cNvSpPr/>
            <p:nvPr/>
          </p:nvSpPr>
          <p:spPr>
            <a:xfrm>
              <a:off x="6871620" y="3973623"/>
              <a:ext cx="248781" cy="380422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BFC12BA-8CA3-2AFB-3E03-F470EAED065E}"/>
                </a:ext>
              </a:extLst>
            </p:cNvPr>
            <p:cNvSpPr/>
            <p:nvPr/>
          </p:nvSpPr>
          <p:spPr>
            <a:xfrm>
              <a:off x="7809251" y="2567235"/>
              <a:ext cx="281952" cy="146316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C4C1007-283F-B491-22DC-92ECA1A61445}"/>
                </a:ext>
              </a:extLst>
            </p:cNvPr>
            <p:cNvSpPr/>
            <p:nvPr/>
          </p:nvSpPr>
          <p:spPr>
            <a:xfrm>
              <a:off x="8972995" y="3636512"/>
              <a:ext cx="165854" cy="152169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080808A-09B5-CE2C-78D7-33D6114FBD39}"/>
                </a:ext>
              </a:extLst>
            </p:cNvPr>
            <p:cNvSpPr/>
            <p:nvPr/>
          </p:nvSpPr>
          <p:spPr>
            <a:xfrm>
              <a:off x="9470558" y="2738717"/>
              <a:ext cx="132683" cy="163874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31519E93-511B-3F3C-9EAF-EC11A97A4A86}"/>
                </a:ext>
              </a:extLst>
            </p:cNvPr>
            <p:cNvSpPr/>
            <p:nvPr/>
          </p:nvSpPr>
          <p:spPr>
            <a:xfrm>
              <a:off x="7211621" y="3059441"/>
              <a:ext cx="60813" cy="5852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8ACB4C7-5182-2C40-E309-C6F731E8A5CA}"/>
                </a:ext>
              </a:extLst>
            </p:cNvPr>
            <p:cNvSpPr/>
            <p:nvPr/>
          </p:nvSpPr>
          <p:spPr>
            <a:xfrm>
              <a:off x="8871824" y="3342124"/>
              <a:ext cx="254310" cy="321895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9CF40F4-CABB-4D0C-C92B-A657F56801AC}"/>
                </a:ext>
              </a:extLst>
            </p:cNvPr>
            <p:cNvSpPr/>
            <p:nvPr/>
          </p:nvSpPr>
          <p:spPr>
            <a:xfrm>
              <a:off x="6855035" y="2889130"/>
              <a:ext cx="44228" cy="5852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F3404BE-53FB-8D7A-0702-FB58BA4DA5BB}"/>
                </a:ext>
              </a:extLst>
            </p:cNvPr>
            <p:cNvSpPr/>
            <p:nvPr/>
          </p:nvSpPr>
          <p:spPr>
            <a:xfrm>
              <a:off x="5464069" y="3860668"/>
              <a:ext cx="121626" cy="158021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BE56D72-CCCE-008C-861D-1A38075CDC89}"/>
                </a:ext>
              </a:extLst>
            </p:cNvPr>
            <p:cNvSpPr/>
            <p:nvPr/>
          </p:nvSpPr>
          <p:spPr>
            <a:xfrm>
              <a:off x="6099292" y="2945315"/>
              <a:ext cx="486506" cy="509180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1D09D631-2D56-6914-D059-3F119869C95C}"/>
                </a:ext>
              </a:extLst>
            </p:cNvPr>
            <p:cNvSpPr/>
            <p:nvPr/>
          </p:nvSpPr>
          <p:spPr>
            <a:xfrm>
              <a:off x="8286910" y="3813262"/>
              <a:ext cx="66342" cy="146316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643500A-26D6-3DA4-92DE-7A902C469FE8}"/>
                </a:ext>
              </a:extLst>
            </p:cNvPr>
            <p:cNvSpPr/>
            <p:nvPr/>
          </p:nvSpPr>
          <p:spPr>
            <a:xfrm>
              <a:off x="6623944" y="5245403"/>
              <a:ext cx="71870" cy="76084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13AF0D4-D29F-15E3-1CF5-85AB33B2B3B3}"/>
                </a:ext>
              </a:extLst>
            </p:cNvPr>
            <p:cNvSpPr/>
            <p:nvPr/>
          </p:nvSpPr>
          <p:spPr>
            <a:xfrm>
              <a:off x="6360236" y="2097853"/>
              <a:ext cx="149269" cy="87790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B5EE86B-9D78-5675-26FE-5BFF191A31A4}"/>
                </a:ext>
              </a:extLst>
            </p:cNvPr>
            <p:cNvSpPr/>
            <p:nvPr/>
          </p:nvSpPr>
          <p:spPr>
            <a:xfrm>
              <a:off x="5972137" y="2319668"/>
              <a:ext cx="16585" cy="29263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2A0F570-1BE0-8E14-BCC2-F4CBC6470D65}"/>
                </a:ext>
              </a:extLst>
            </p:cNvPr>
            <p:cNvSpPr/>
            <p:nvPr/>
          </p:nvSpPr>
          <p:spPr>
            <a:xfrm>
              <a:off x="6357472" y="2042837"/>
              <a:ext cx="187968" cy="81937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1C74CEF4-224D-EEBA-E914-D9071B84ADF7}"/>
                </a:ext>
              </a:extLst>
            </p:cNvPr>
            <p:cNvSpPr/>
            <p:nvPr/>
          </p:nvSpPr>
          <p:spPr>
            <a:xfrm>
              <a:off x="5300427" y="2846991"/>
              <a:ext cx="486506" cy="538443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975E663-06A8-EC94-4F5A-529810A5FD49}"/>
                </a:ext>
              </a:extLst>
            </p:cNvPr>
            <p:cNvSpPr/>
            <p:nvPr/>
          </p:nvSpPr>
          <p:spPr>
            <a:xfrm>
              <a:off x="6544887" y="2379950"/>
              <a:ext cx="105041" cy="111200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B71E66BE-888B-532B-0D4A-14A806AA44C1}"/>
                </a:ext>
              </a:extLst>
            </p:cNvPr>
            <p:cNvSpPr/>
            <p:nvPr/>
          </p:nvSpPr>
          <p:spPr>
            <a:xfrm>
              <a:off x="7133669" y="4627365"/>
              <a:ext cx="237725" cy="509180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20223117-D833-02BF-8AC8-81D43EDC9E28}"/>
                </a:ext>
              </a:extLst>
            </p:cNvPr>
            <p:cNvSpPr/>
            <p:nvPr/>
          </p:nvSpPr>
          <p:spPr>
            <a:xfrm>
              <a:off x="2354853" y="2960532"/>
              <a:ext cx="823743" cy="678907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B162577C-C8CD-24FF-3B4A-13C54380A7A0}"/>
                </a:ext>
              </a:extLst>
            </p:cNvPr>
            <p:cNvSpPr/>
            <p:nvPr/>
          </p:nvSpPr>
          <p:spPr>
            <a:xfrm>
              <a:off x="6400040" y="2602350"/>
              <a:ext cx="71870" cy="5852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1C7147D-37A1-FF3E-F1ED-CE2368C9F5C4}"/>
                </a:ext>
              </a:extLst>
            </p:cNvPr>
            <p:cNvSpPr/>
            <p:nvPr/>
          </p:nvSpPr>
          <p:spPr>
            <a:xfrm>
              <a:off x="5443614" y="3249067"/>
              <a:ext cx="508620" cy="556001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C07438AE-0795-5799-87AA-04B246E415B3}"/>
                </a:ext>
              </a:extLst>
            </p:cNvPr>
            <p:cNvSpPr/>
            <p:nvPr/>
          </p:nvSpPr>
          <p:spPr>
            <a:xfrm>
              <a:off x="8628017" y="3123820"/>
              <a:ext cx="270896" cy="690612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7A5817C7-9BBD-45F5-7044-0C3839D8E2D7}"/>
                </a:ext>
              </a:extLst>
            </p:cNvPr>
            <p:cNvSpPr/>
            <p:nvPr/>
          </p:nvSpPr>
          <p:spPr>
            <a:xfrm>
              <a:off x="6339780" y="2559040"/>
              <a:ext cx="55284" cy="64379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EC13381-BE1D-0002-1420-9E395C309B13}"/>
                </a:ext>
              </a:extLst>
            </p:cNvPr>
            <p:cNvSpPr/>
            <p:nvPr/>
          </p:nvSpPr>
          <p:spPr>
            <a:xfrm>
              <a:off x="8196244" y="2250606"/>
              <a:ext cx="923256" cy="380422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7C82559-6F21-FB86-2BA0-17A75991C49E}"/>
                </a:ext>
              </a:extLst>
            </p:cNvPr>
            <p:cNvSpPr/>
            <p:nvPr/>
          </p:nvSpPr>
          <p:spPr>
            <a:xfrm>
              <a:off x="6747229" y="4562986"/>
              <a:ext cx="326180" cy="614528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2E5FED72-66E8-F87D-DA4A-947EA4D48AE9}"/>
                </a:ext>
              </a:extLst>
            </p:cNvPr>
            <p:cNvSpPr/>
            <p:nvPr/>
          </p:nvSpPr>
          <p:spPr>
            <a:xfrm>
              <a:off x="5298768" y="3158352"/>
              <a:ext cx="375937" cy="479917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9F85D347-050D-8733-AB86-1B11D1F69420}"/>
                </a:ext>
              </a:extLst>
            </p:cNvPr>
            <p:cNvSpPr/>
            <p:nvPr/>
          </p:nvSpPr>
          <p:spPr>
            <a:xfrm>
              <a:off x="6825734" y="4522602"/>
              <a:ext cx="93984" cy="286780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499AC9B-B6FD-0610-4E47-1596E93713BF}"/>
                </a:ext>
              </a:extLst>
            </p:cNvPr>
            <p:cNvSpPr/>
            <p:nvPr/>
          </p:nvSpPr>
          <p:spPr>
            <a:xfrm>
              <a:off x="8921581" y="3920950"/>
              <a:ext cx="597076" cy="23410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3D000E2-6E11-CCA7-A535-FC28167157D4}"/>
                </a:ext>
              </a:extLst>
            </p:cNvPr>
            <p:cNvSpPr/>
            <p:nvPr/>
          </p:nvSpPr>
          <p:spPr>
            <a:xfrm>
              <a:off x="6178349" y="4809968"/>
              <a:ext cx="409108" cy="450654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EC601C4F-0F4F-5A41-F24C-8B90125637F0}"/>
                </a:ext>
              </a:extLst>
            </p:cNvPr>
            <p:cNvSpPr/>
            <p:nvPr/>
          </p:nvSpPr>
          <p:spPr>
            <a:xfrm>
              <a:off x="5827291" y="3304668"/>
              <a:ext cx="480977" cy="444801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418AF77B-E9E4-8BCD-CFF6-20EF15DFCAC7}"/>
                </a:ext>
              </a:extLst>
            </p:cNvPr>
            <p:cNvSpPr/>
            <p:nvPr/>
          </p:nvSpPr>
          <p:spPr>
            <a:xfrm>
              <a:off x="5901925" y="3662263"/>
              <a:ext cx="370408" cy="362864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FAED3C6-2B6A-35F7-CB8B-AA477515DB5B}"/>
                </a:ext>
              </a:extLst>
            </p:cNvPr>
            <p:cNvSpPr/>
            <p:nvPr/>
          </p:nvSpPr>
          <p:spPr>
            <a:xfrm>
              <a:off x="3114467" y="3619540"/>
              <a:ext cx="149269" cy="163874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AAFE40D-57E3-F82A-5AF7-5FC50A8BA06E}"/>
                </a:ext>
              </a:extLst>
            </p:cNvPr>
            <p:cNvSpPr/>
            <p:nvPr/>
          </p:nvSpPr>
          <p:spPr>
            <a:xfrm>
              <a:off x="5906901" y="2198518"/>
              <a:ext cx="99513" cy="99495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B6DB90C1-8BAB-7A3B-8671-DD40928D5C46}"/>
                </a:ext>
              </a:extLst>
            </p:cNvPr>
            <p:cNvSpPr/>
            <p:nvPr/>
          </p:nvSpPr>
          <p:spPr>
            <a:xfrm>
              <a:off x="5940072" y="1341690"/>
              <a:ext cx="580490" cy="70231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9D8BF318-365A-4833-F07F-9EE536502D21}"/>
                </a:ext>
              </a:extLst>
            </p:cNvPr>
            <p:cNvSpPr/>
            <p:nvPr/>
          </p:nvSpPr>
          <p:spPr>
            <a:xfrm>
              <a:off x="8216146" y="3045981"/>
              <a:ext cx="259838" cy="152169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4F591B7D-7A3A-ED7B-1C24-81058D2E301C}"/>
                </a:ext>
              </a:extLst>
            </p:cNvPr>
            <p:cNvSpPr/>
            <p:nvPr/>
          </p:nvSpPr>
          <p:spPr>
            <a:xfrm>
              <a:off x="10425326" y="5461366"/>
              <a:ext cx="563905" cy="450654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4D0F015B-D885-ACA5-C52E-8FD7C1EF27D0}"/>
                </a:ext>
              </a:extLst>
            </p:cNvPr>
            <p:cNvSpPr/>
            <p:nvPr/>
          </p:nvSpPr>
          <p:spPr>
            <a:xfrm>
              <a:off x="7407883" y="3195807"/>
              <a:ext cx="232196" cy="362864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36A78F55-3351-2760-EA72-2BC891B38C16}"/>
                </a:ext>
              </a:extLst>
            </p:cNvPr>
            <p:cNvSpPr/>
            <p:nvPr/>
          </p:nvSpPr>
          <p:spPr>
            <a:xfrm>
              <a:off x="7635103" y="2794902"/>
              <a:ext cx="458864" cy="503327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FD0CEA2-E773-A06F-73B2-1270C5676812}"/>
                </a:ext>
              </a:extLst>
            </p:cNvPr>
            <p:cNvSpPr/>
            <p:nvPr/>
          </p:nvSpPr>
          <p:spPr>
            <a:xfrm>
              <a:off x="3248808" y="3820871"/>
              <a:ext cx="176912" cy="93642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96E134C5-5F77-B412-BF30-12F6935363AC}"/>
                </a:ext>
              </a:extLst>
            </p:cNvPr>
            <p:cNvSpPr/>
            <p:nvPr/>
          </p:nvSpPr>
          <p:spPr>
            <a:xfrm>
              <a:off x="3291931" y="4180808"/>
              <a:ext cx="414635" cy="684759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B07D483-0E20-4FC9-14CD-FB8DD1F87206}"/>
                </a:ext>
              </a:extLst>
            </p:cNvPr>
            <p:cNvSpPr/>
            <p:nvPr/>
          </p:nvSpPr>
          <p:spPr>
            <a:xfrm>
              <a:off x="9446786" y="3489611"/>
              <a:ext cx="293009" cy="485770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82BDCAFB-3660-87E5-4638-9650294A2291}"/>
                </a:ext>
              </a:extLst>
            </p:cNvPr>
            <p:cNvSpPr/>
            <p:nvPr/>
          </p:nvSpPr>
          <p:spPr>
            <a:xfrm>
              <a:off x="10183732" y="4272108"/>
              <a:ext cx="475450" cy="304338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98FFD123-67FE-F139-8EE4-B6CD2BA96400}"/>
                </a:ext>
              </a:extLst>
            </p:cNvPr>
            <p:cNvSpPr/>
            <p:nvPr/>
          </p:nvSpPr>
          <p:spPr>
            <a:xfrm>
              <a:off x="6188300" y="2151111"/>
              <a:ext cx="276424" cy="210695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23760424-A8E3-E543-FDE9-A0418D0C9835}"/>
                </a:ext>
              </a:extLst>
            </p:cNvPr>
            <p:cNvSpPr/>
            <p:nvPr/>
          </p:nvSpPr>
          <p:spPr>
            <a:xfrm>
              <a:off x="9378232" y="2578354"/>
              <a:ext cx="143741" cy="198990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D37888E1-A5FD-2DC0-6099-B131909DAB3C}"/>
                </a:ext>
              </a:extLst>
            </p:cNvPr>
            <p:cNvSpPr/>
            <p:nvPr/>
          </p:nvSpPr>
          <p:spPr>
            <a:xfrm>
              <a:off x="5543680" y="2603520"/>
              <a:ext cx="93984" cy="204843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F44583AB-0506-61EE-2B6A-94EBB693F515}"/>
                </a:ext>
              </a:extLst>
            </p:cNvPr>
            <p:cNvSpPr/>
            <p:nvPr/>
          </p:nvSpPr>
          <p:spPr>
            <a:xfrm>
              <a:off x="3912779" y="4898927"/>
              <a:ext cx="265367" cy="310190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4B2AABA-2035-3CAA-9DF2-552A5B3871E8}"/>
                </a:ext>
              </a:extLst>
            </p:cNvPr>
            <p:cNvSpPr/>
            <p:nvPr/>
          </p:nvSpPr>
          <p:spPr>
            <a:xfrm>
              <a:off x="6855035" y="2967555"/>
              <a:ext cx="22114" cy="46821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A311E234-A3A9-0C58-5C1A-946A47BCF253}"/>
                </a:ext>
              </a:extLst>
            </p:cNvPr>
            <p:cNvSpPr/>
            <p:nvPr/>
          </p:nvSpPr>
          <p:spPr>
            <a:xfrm>
              <a:off x="7350939" y="3206343"/>
              <a:ext cx="27642" cy="5852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68F619D4-3691-B041-A253-28C1339930F6}"/>
                </a:ext>
              </a:extLst>
            </p:cNvPr>
            <p:cNvSpPr/>
            <p:nvPr/>
          </p:nvSpPr>
          <p:spPr>
            <a:xfrm>
              <a:off x="6377927" y="2388728"/>
              <a:ext cx="265367" cy="169727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838977CB-E30D-69E6-2944-45CA79455503}"/>
                </a:ext>
              </a:extLst>
            </p:cNvPr>
            <p:cNvSpPr/>
            <p:nvPr/>
          </p:nvSpPr>
          <p:spPr>
            <a:xfrm>
              <a:off x="6330935" y="1327059"/>
              <a:ext cx="3836764" cy="1322698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9F1B1E6-F75F-B3E3-88EA-C3AC55F238D6}"/>
                </a:ext>
              </a:extLst>
            </p:cNvPr>
            <p:cNvSpPr/>
            <p:nvPr/>
          </p:nvSpPr>
          <p:spPr>
            <a:xfrm>
              <a:off x="6719587" y="4221190"/>
              <a:ext cx="60813" cy="70232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BA37A7D-8380-2877-A22B-4EEE5E76A2B5}"/>
                </a:ext>
              </a:extLst>
            </p:cNvPr>
            <p:cNvSpPr/>
            <p:nvPr/>
          </p:nvSpPr>
          <p:spPr>
            <a:xfrm>
              <a:off x="5298768" y="3148986"/>
              <a:ext cx="259838" cy="251664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3915CF61-1317-3AE8-1362-4839F659ECA6}"/>
                </a:ext>
              </a:extLst>
            </p:cNvPr>
            <p:cNvSpPr/>
            <p:nvPr/>
          </p:nvSpPr>
          <p:spPr>
            <a:xfrm>
              <a:off x="6857246" y="2981601"/>
              <a:ext cx="657889" cy="591117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17DEED04-7ECB-0454-F7B2-4634320AB70A}"/>
                </a:ext>
              </a:extLst>
            </p:cNvPr>
            <p:cNvSpPr/>
            <p:nvPr/>
          </p:nvSpPr>
          <p:spPr>
            <a:xfrm>
              <a:off x="6495130" y="3359682"/>
              <a:ext cx="503092" cy="503327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A3ECCAC8-1900-B9B7-3407-9281EEEA9729}"/>
                </a:ext>
              </a:extLst>
            </p:cNvPr>
            <p:cNvSpPr/>
            <p:nvPr/>
          </p:nvSpPr>
          <p:spPr>
            <a:xfrm>
              <a:off x="6558155" y="3722546"/>
              <a:ext cx="359351" cy="327748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424A390-597B-86EC-97F3-F135E5181133}"/>
                </a:ext>
              </a:extLst>
            </p:cNvPr>
            <p:cNvSpPr/>
            <p:nvPr/>
          </p:nvSpPr>
          <p:spPr>
            <a:xfrm>
              <a:off x="5276100" y="3561013"/>
              <a:ext cx="193497" cy="163874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7FA7BA52-F840-5EED-D9F3-F17B52BFB26B}"/>
                </a:ext>
              </a:extLst>
            </p:cNvPr>
            <p:cNvSpPr/>
            <p:nvPr/>
          </p:nvSpPr>
          <p:spPr>
            <a:xfrm>
              <a:off x="5408232" y="3804483"/>
              <a:ext cx="93984" cy="122906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EA6C930-FBF5-A0E2-B0E6-EAEB556706F7}"/>
                </a:ext>
              </a:extLst>
            </p:cNvPr>
            <p:cNvSpPr/>
            <p:nvPr/>
          </p:nvSpPr>
          <p:spPr>
            <a:xfrm>
              <a:off x="3042596" y="3641779"/>
              <a:ext cx="77399" cy="52674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E7D47AE0-7048-94FA-14C9-FD702E4F60E9}"/>
                </a:ext>
              </a:extLst>
            </p:cNvPr>
            <p:cNvSpPr/>
            <p:nvPr/>
          </p:nvSpPr>
          <p:spPr>
            <a:xfrm>
              <a:off x="6339780" y="2463643"/>
              <a:ext cx="127155" cy="146316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F92C738-6B67-4EED-88C9-6FDD96708BFA}"/>
                </a:ext>
              </a:extLst>
            </p:cNvPr>
            <p:cNvSpPr/>
            <p:nvPr/>
          </p:nvSpPr>
          <p:spPr>
            <a:xfrm>
              <a:off x="4016714" y="3954310"/>
              <a:ext cx="132683" cy="158021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C180E297-4477-5358-A166-5C369DE427BA}"/>
                </a:ext>
              </a:extLst>
            </p:cNvPr>
            <p:cNvSpPr/>
            <p:nvPr/>
          </p:nvSpPr>
          <p:spPr>
            <a:xfrm>
              <a:off x="6278414" y="2339566"/>
              <a:ext cx="154797" cy="70232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964570D-92E1-7059-A23E-DB58C5E06096}"/>
                </a:ext>
              </a:extLst>
            </p:cNvPr>
            <p:cNvSpPr/>
            <p:nvPr/>
          </p:nvSpPr>
          <p:spPr>
            <a:xfrm>
              <a:off x="6197699" y="2438476"/>
              <a:ext cx="82927" cy="52674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D9ABE06C-E27F-8CB8-9919-031384ED4612}"/>
                </a:ext>
              </a:extLst>
            </p:cNvPr>
            <p:cNvSpPr/>
            <p:nvPr/>
          </p:nvSpPr>
          <p:spPr>
            <a:xfrm>
              <a:off x="6094869" y="1673536"/>
              <a:ext cx="281952" cy="462359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F9BB7F56-5B6E-C723-870C-7F15AA4C61F0}"/>
                </a:ext>
              </a:extLst>
            </p:cNvPr>
            <p:cNvSpPr/>
            <p:nvPr/>
          </p:nvSpPr>
          <p:spPr>
            <a:xfrm>
              <a:off x="6742254" y="5134203"/>
              <a:ext cx="44228" cy="64379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B4B9CB4D-BEEE-696F-1E89-BD983901BDE1}"/>
                </a:ext>
              </a:extLst>
            </p:cNvPr>
            <p:cNvSpPr/>
            <p:nvPr/>
          </p:nvSpPr>
          <p:spPr>
            <a:xfrm>
              <a:off x="6868302" y="2790805"/>
              <a:ext cx="182440" cy="187285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55D4ADAF-A9D0-E86B-CC1F-6B37E9493CE3}"/>
                </a:ext>
              </a:extLst>
            </p:cNvPr>
            <p:cNvSpPr/>
            <p:nvPr/>
          </p:nvSpPr>
          <p:spPr>
            <a:xfrm>
              <a:off x="6235292" y="3307008"/>
              <a:ext cx="320651" cy="596970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63A15CF7-5C50-F3EF-08CC-F9366A2F4B15}"/>
                </a:ext>
              </a:extLst>
            </p:cNvPr>
            <p:cNvSpPr/>
            <p:nvPr/>
          </p:nvSpPr>
          <p:spPr>
            <a:xfrm>
              <a:off x="5816786" y="3768783"/>
              <a:ext cx="60813" cy="193137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4C0B4515-3FDA-5074-941B-AE3531CAFCB7}"/>
                </a:ext>
              </a:extLst>
            </p:cNvPr>
            <p:cNvSpPr/>
            <p:nvPr/>
          </p:nvSpPr>
          <p:spPr>
            <a:xfrm>
              <a:off x="8797742" y="3418794"/>
              <a:ext cx="270896" cy="550149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C5820B7F-5D6E-B49C-CDCC-CF55F7E9B42D}"/>
                </a:ext>
              </a:extLst>
            </p:cNvPr>
            <p:cNvSpPr/>
            <p:nvPr/>
          </p:nvSpPr>
          <p:spPr>
            <a:xfrm>
              <a:off x="7757835" y="2651512"/>
              <a:ext cx="237725" cy="158021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BFA48233-3566-8C78-47F0-D227CDADD606}"/>
                </a:ext>
              </a:extLst>
            </p:cNvPr>
            <p:cNvSpPr/>
            <p:nvPr/>
          </p:nvSpPr>
          <p:spPr>
            <a:xfrm>
              <a:off x="7307817" y="2586548"/>
              <a:ext cx="442279" cy="280927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242F82A0-4AC1-E5CE-9C5B-8145AF80D0F2}"/>
                </a:ext>
              </a:extLst>
            </p:cNvPr>
            <p:cNvSpPr/>
            <p:nvPr/>
          </p:nvSpPr>
          <p:spPr>
            <a:xfrm>
              <a:off x="9686722" y="4486901"/>
              <a:ext cx="77399" cy="46821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F5D9028-722C-0D9E-E2AF-CBD3B4BC2BF8}"/>
                </a:ext>
              </a:extLst>
            </p:cNvPr>
            <p:cNvSpPr/>
            <p:nvPr/>
          </p:nvSpPr>
          <p:spPr>
            <a:xfrm>
              <a:off x="6039584" y="2786708"/>
              <a:ext cx="121626" cy="263369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7D69558-8000-FBDB-CD1D-279368836F54}"/>
                </a:ext>
              </a:extLst>
            </p:cNvPr>
            <p:cNvSpPr/>
            <p:nvPr/>
          </p:nvSpPr>
          <p:spPr>
            <a:xfrm>
              <a:off x="6559261" y="2608788"/>
              <a:ext cx="558376" cy="239958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29FD2046-26C9-5FB7-EF88-42AD2FB67761}"/>
                </a:ext>
              </a:extLst>
            </p:cNvPr>
            <p:cNvSpPr/>
            <p:nvPr/>
          </p:nvSpPr>
          <p:spPr>
            <a:xfrm>
              <a:off x="9460607" y="3236776"/>
              <a:ext cx="49756" cy="128758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A2D5E8B-7FD9-516B-5561-4A79A43199BA}"/>
                </a:ext>
              </a:extLst>
            </p:cNvPr>
            <p:cNvSpPr/>
            <p:nvPr/>
          </p:nvSpPr>
          <p:spPr>
            <a:xfrm>
              <a:off x="6736726" y="4216509"/>
              <a:ext cx="331709" cy="403833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C39F0850-6F35-8461-CB26-AAC4D0F46772}"/>
                </a:ext>
              </a:extLst>
            </p:cNvPr>
            <p:cNvSpPr/>
            <p:nvPr/>
          </p:nvSpPr>
          <p:spPr>
            <a:xfrm>
              <a:off x="6737278" y="4020445"/>
              <a:ext cx="171383" cy="216548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5D8FE21-D57A-CBD9-EF73-4C28894A9BCE}"/>
                </a:ext>
              </a:extLst>
            </p:cNvPr>
            <p:cNvSpPr/>
            <p:nvPr/>
          </p:nvSpPr>
          <p:spPr>
            <a:xfrm>
              <a:off x="6420496" y="2240656"/>
              <a:ext cx="486506" cy="29263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D3196DF6-95DF-0048-0DB9-5AAE27C55063}"/>
                </a:ext>
              </a:extLst>
            </p:cNvPr>
            <p:cNvSpPr/>
            <p:nvPr/>
          </p:nvSpPr>
          <p:spPr>
            <a:xfrm>
              <a:off x="4096324" y="5299833"/>
              <a:ext cx="154797" cy="181432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3759B09C-F137-C5B6-B100-3A160E51D45B}"/>
                </a:ext>
              </a:extLst>
            </p:cNvPr>
            <p:cNvSpPr/>
            <p:nvPr/>
          </p:nvSpPr>
          <p:spPr>
            <a:xfrm>
              <a:off x="958912" y="1603889"/>
              <a:ext cx="2996436" cy="1872845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B8F96EE-D334-3960-0C0A-B928B770A63A}"/>
                </a:ext>
              </a:extLst>
            </p:cNvPr>
            <p:cNvSpPr/>
            <p:nvPr/>
          </p:nvSpPr>
          <p:spPr>
            <a:xfrm>
              <a:off x="7375817" y="2484712"/>
              <a:ext cx="525205" cy="310190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C32E3C27-58D9-4547-447C-E0C4528B7C08}"/>
                </a:ext>
              </a:extLst>
            </p:cNvPr>
            <p:cNvSpPr/>
            <p:nvPr/>
          </p:nvSpPr>
          <p:spPr>
            <a:xfrm>
              <a:off x="3549558" y="3726057"/>
              <a:ext cx="420164" cy="427243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AF64ED4F-96D5-3D84-206D-1EABA5E46D1A}"/>
                </a:ext>
              </a:extLst>
            </p:cNvPr>
            <p:cNvSpPr/>
            <p:nvPr/>
          </p:nvSpPr>
          <p:spPr>
            <a:xfrm>
              <a:off x="8923238" y="3309350"/>
              <a:ext cx="270896" cy="550149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D313025-08D0-EDD8-CA23-3EE781EAB127}"/>
                </a:ext>
              </a:extLst>
            </p:cNvPr>
            <p:cNvSpPr/>
            <p:nvPr/>
          </p:nvSpPr>
          <p:spPr>
            <a:xfrm>
              <a:off x="10941686" y="4723348"/>
              <a:ext cx="33171" cy="76084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CA38D5EF-D9FC-70D8-C0F1-63A1C71E89DC}"/>
                </a:ext>
              </a:extLst>
            </p:cNvPr>
            <p:cNvSpPr/>
            <p:nvPr/>
          </p:nvSpPr>
          <p:spPr>
            <a:xfrm>
              <a:off x="7128695" y="3471468"/>
              <a:ext cx="320651" cy="239958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084DF60E-8D7A-4F9B-C839-9EFD8C479D0E}"/>
                </a:ext>
              </a:extLst>
            </p:cNvPr>
            <p:cNvSpPr/>
            <p:nvPr/>
          </p:nvSpPr>
          <p:spPr>
            <a:xfrm>
              <a:off x="6308268" y="5001348"/>
              <a:ext cx="503092" cy="474064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5169D6D5-E22D-BA22-F8E2-E6B3C19B21FD}"/>
                </a:ext>
              </a:extLst>
            </p:cNvPr>
            <p:cNvSpPr/>
            <p:nvPr/>
          </p:nvSpPr>
          <p:spPr>
            <a:xfrm>
              <a:off x="6490708" y="4485730"/>
              <a:ext cx="364880" cy="362864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16635BAA-E6D6-8441-2069-CD7DB331EA55}"/>
                </a:ext>
              </a:extLst>
            </p:cNvPr>
            <p:cNvSpPr/>
            <p:nvPr/>
          </p:nvSpPr>
          <p:spPr>
            <a:xfrm>
              <a:off x="6592432" y="4756123"/>
              <a:ext cx="237725" cy="257516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2E399C61-CDDF-B81A-3A52-C0A5A1867A3B}"/>
                </a:ext>
              </a:extLst>
            </p:cNvPr>
            <p:cNvSpPr/>
            <p:nvPr/>
          </p:nvSpPr>
          <p:spPr>
            <a:xfrm>
              <a:off x="7091101" y="3731325"/>
              <a:ext cx="309595" cy="515033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B8C7704B-7DD2-7795-7BA7-03D903EFAEC0}"/>
                </a:ext>
              </a:extLst>
            </p:cNvPr>
            <p:cNvSpPr/>
            <p:nvPr/>
          </p:nvSpPr>
          <p:spPr>
            <a:xfrm>
              <a:off x="4125072" y="3964260"/>
              <a:ext cx="93984" cy="140463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15D927BD-5D31-8FEB-9FBB-41B583671B4E}"/>
                </a:ext>
              </a:extLst>
            </p:cNvPr>
            <p:cNvSpPr/>
            <p:nvPr/>
          </p:nvSpPr>
          <p:spPr>
            <a:xfrm>
              <a:off x="5693501" y="2282796"/>
              <a:ext cx="398050" cy="357011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B32F43DE-1227-D02F-DF3B-140AFEDC974F}"/>
                </a:ext>
              </a:extLst>
            </p:cNvPr>
            <p:cNvSpPr/>
            <p:nvPr/>
          </p:nvSpPr>
          <p:spPr>
            <a:xfrm>
              <a:off x="5553631" y="2550847"/>
              <a:ext cx="392522" cy="29263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CC0C42C-B997-ABD7-9FD1-B27FCDCA7FF8}"/>
                </a:ext>
              </a:extLst>
            </p:cNvPr>
            <p:cNvSpPr/>
            <p:nvPr/>
          </p:nvSpPr>
          <p:spPr>
            <a:xfrm>
              <a:off x="3656810" y="3709084"/>
              <a:ext cx="5529" cy="11705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72134CCC-91E4-44AD-8330-005DA16267FD}"/>
                </a:ext>
              </a:extLst>
            </p:cNvPr>
            <p:cNvSpPr/>
            <p:nvPr/>
          </p:nvSpPr>
          <p:spPr>
            <a:xfrm>
              <a:off x="3885136" y="3498389"/>
              <a:ext cx="5529" cy="5853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36BD327D-F38E-8A97-3BAA-D510B89F4F9B}"/>
                </a:ext>
              </a:extLst>
            </p:cNvPr>
            <p:cNvSpPr/>
            <p:nvPr/>
          </p:nvSpPr>
          <p:spPr>
            <a:xfrm>
              <a:off x="5858250" y="2590645"/>
              <a:ext cx="11057" cy="11705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225AEC1A-D481-A9CA-BC43-4880BE258178}"/>
                </a:ext>
              </a:extLst>
            </p:cNvPr>
            <p:cNvSpPr/>
            <p:nvPr/>
          </p:nvSpPr>
          <p:spPr>
            <a:xfrm>
              <a:off x="3920518" y="3519459"/>
              <a:ext cx="11057" cy="29263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C758A074-CBBB-84FB-CC85-F3DB2E7264C2}"/>
                </a:ext>
              </a:extLst>
            </p:cNvPr>
            <p:cNvSpPr/>
            <p:nvPr/>
          </p:nvSpPr>
          <p:spPr>
            <a:xfrm>
              <a:off x="3440094" y="3175324"/>
              <a:ext cx="171383" cy="228253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C21E6C1A-5939-F02A-16B1-6FF5430636EF}"/>
                </a:ext>
              </a:extLst>
            </p:cNvPr>
            <p:cNvSpPr/>
            <p:nvPr/>
          </p:nvSpPr>
          <p:spPr>
            <a:xfrm>
              <a:off x="3898404" y="2973408"/>
              <a:ext cx="11057" cy="5853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0BF839A0-016D-14FD-0B03-7107A7E4F3AC}"/>
                </a:ext>
              </a:extLst>
            </p:cNvPr>
            <p:cNvSpPr/>
            <p:nvPr/>
          </p:nvSpPr>
          <p:spPr>
            <a:xfrm>
              <a:off x="3979672" y="3682748"/>
              <a:ext cx="11057" cy="11705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3C287C8B-82CB-AF19-B1B4-21704B7CDB18}"/>
                </a:ext>
              </a:extLst>
            </p:cNvPr>
            <p:cNvSpPr/>
            <p:nvPr/>
          </p:nvSpPr>
          <p:spPr>
            <a:xfrm>
              <a:off x="7153019" y="4602198"/>
              <a:ext cx="44228" cy="40969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F1FC85E-D48B-2C12-B636-D1E7402C3EE1}"/>
                </a:ext>
              </a:extLst>
            </p:cNvPr>
            <p:cNvSpPr/>
            <p:nvPr/>
          </p:nvSpPr>
          <p:spPr>
            <a:xfrm>
              <a:off x="5041140" y="3538774"/>
              <a:ext cx="82927" cy="93642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A8A80419-E99F-25B8-0CBF-52C3AB7F08F6}"/>
                </a:ext>
              </a:extLst>
            </p:cNvPr>
            <p:cNvSpPr/>
            <p:nvPr/>
          </p:nvSpPr>
          <p:spPr>
            <a:xfrm>
              <a:off x="3331183" y="3442790"/>
              <a:ext cx="55284" cy="23411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5282068E-2016-71C4-0B41-7E6A22E2347B}"/>
                </a:ext>
              </a:extLst>
            </p:cNvPr>
            <p:cNvSpPr/>
            <p:nvPr/>
          </p:nvSpPr>
          <p:spPr>
            <a:xfrm>
              <a:off x="3928811" y="3596714"/>
              <a:ext cx="11057" cy="17558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526CAA6A-4375-C35C-BF47-0FCE443CE8AD}"/>
                </a:ext>
              </a:extLst>
            </p:cNvPr>
            <p:cNvSpPr/>
            <p:nvPr/>
          </p:nvSpPr>
          <p:spPr>
            <a:xfrm>
              <a:off x="4191414" y="6079405"/>
              <a:ext cx="88455" cy="40969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36CC300-B12A-6770-4A1E-04F7B2B0EE10}"/>
                </a:ext>
              </a:extLst>
            </p:cNvPr>
            <p:cNvSpPr/>
            <p:nvPr/>
          </p:nvSpPr>
          <p:spPr>
            <a:xfrm>
              <a:off x="5638216" y="1893010"/>
              <a:ext cx="27642" cy="35116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77B843F1-5FBA-CEB7-CE61-4F3C15BABEA8}"/>
                </a:ext>
              </a:extLst>
            </p:cNvPr>
            <p:cNvSpPr/>
            <p:nvPr/>
          </p:nvSpPr>
          <p:spPr>
            <a:xfrm>
              <a:off x="3911120" y="3723131"/>
              <a:ext cx="11057" cy="11705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11E068AC-B496-0C8A-86F8-46446CFFAEE3}"/>
                </a:ext>
              </a:extLst>
            </p:cNvPr>
            <p:cNvSpPr/>
            <p:nvPr/>
          </p:nvSpPr>
          <p:spPr>
            <a:xfrm>
              <a:off x="9279273" y="3338613"/>
              <a:ext cx="16585" cy="17558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3F11E4E9-798C-935F-252E-D5FA1F2EC388}"/>
                </a:ext>
              </a:extLst>
            </p:cNvPr>
            <p:cNvSpPr/>
            <p:nvPr/>
          </p:nvSpPr>
          <p:spPr>
            <a:xfrm>
              <a:off x="3892323" y="3530579"/>
              <a:ext cx="11057" cy="11705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739342A-3D11-0AC1-FD06-16FBDA45569A}"/>
                </a:ext>
              </a:extLst>
            </p:cNvPr>
            <p:cNvSpPr/>
            <p:nvPr/>
          </p:nvSpPr>
          <p:spPr>
            <a:xfrm>
              <a:off x="3937103" y="3654070"/>
              <a:ext cx="11057" cy="17558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98C339A9-0E7B-6E5C-8011-95D8C065B6DF}"/>
                </a:ext>
              </a:extLst>
            </p:cNvPr>
            <p:cNvSpPr/>
            <p:nvPr/>
          </p:nvSpPr>
          <p:spPr>
            <a:xfrm>
              <a:off x="6078837" y="2423259"/>
              <a:ext cx="5529" cy="11705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A6B73482-A01D-7AA7-F760-968DEAA50462}"/>
                </a:ext>
              </a:extLst>
            </p:cNvPr>
            <p:cNvSpPr/>
            <p:nvPr/>
          </p:nvSpPr>
          <p:spPr>
            <a:xfrm>
              <a:off x="8097283" y="4020445"/>
              <a:ext cx="5529" cy="40969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5FABF5D6-09BD-ABB3-CA27-F21436309652}"/>
                </a:ext>
              </a:extLst>
            </p:cNvPr>
            <p:cNvSpPr/>
            <p:nvPr/>
          </p:nvSpPr>
          <p:spPr>
            <a:xfrm>
              <a:off x="6231975" y="2834700"/>
              <a:ext cx="16585" cy="11705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CB32138-EC4F-26D8-BC70-6651F516BB01}"/>
                </a:ext>
              </a:extLst>
            </p:cNvPr>
            <p:cNvSpPr/>
            <p:nvPr/>
          </p:nvSpPr>
          <p:spPr>
            <a:xfrm>
              <a:off x="3909461" y="3552819"/>
              <a:ext cx="5529" cy="5853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DF2E8CCD-712D-DA48-96CF-823B1316F4A6}"/>
                </a:ext>
              </a:extLst>
            </p:cNvPr>
            <p:cNvSpPr/>
            <p:nvPr/>
          </p:nvSpPr>
          <p:spPr>
            <a:xfrm>
              <a:off x="7566549" y="4922924"/>
              <a:ext cx="16585" cy="23411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74D330FB-DF26-4BB7-2E57-1D3114DC4D12}"/>
                </a:ext>
              </a:extLst>
            </p:cNvPr>
            <p:cNvSpPr/>
            <p:nvPr/>
          </p:nvSpPr>
          <p:spPr>
            <a:xfrm>
              <a:off x="10705067" y="4890734"/>
              <a:ext cx="232196" cy="134611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31E9CF13-D7B9-AF98-0F9E-63B942780E8D}"/>
                </a:ext>
              </a:extLst>
            </p:cNvPr>
            <p:cNvSpPr/>
            <p:nvPr/>
          </p:nvSpPr>
          <p:spPr>
            <a:xfrm>
              <a:off x="11004158" y="4197196"/>
              <a:ext cx="5529" cy="5853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1F5640CC-FA9E-0579-D207-8335B9D361AA}"/>
                </a:ext>
              </a:extLst>
            </p:cNvPr>
            <p:cNvSpPr/>
            <p:nvPr/>
          </p:nvSpPr>
          <p:spPr>
            <a:xfrm>
              <a:off x="1932478" y="5084456"/>
              <a:ext cx="5529" cy="5853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3586ED1C-F76E-B1EF-D129-3AA70668043F}"/>
                </a:ext>
              </a:extLst>
            </p:cNvPr>
            <p:cNvSpPr/>
            <p:nvPr/>
          </p:nvSpPr>
          <p:spPr>
            <a:xfrm>
              <a:off x="3738632" y="3489026"/>
              <a:ext cx="82927" cy="23411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155C87CD-68A7-D794-6E00-894B0DAF1DA8}"/>
                </a:ext>
              </a:extLst>
            </p:cNvPr>
            <p:cNvSpPr/>
            <p:nvPr/>
          </p:nvSpPr>
          <p:spPr>
            <a:xfrm>
              <a:off x="1168442" y="4505630"/>
              <a:ext cx="480977" cy="450654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BC3E53E7-618E-CA8F-4FED-99068838BD73}"/>
                </a:ext>
              </a:extLst>
            </p:cNvPr>
            <p:cNvSpPr/>
            <p:nvPr/>
          </p:nvSpPr>
          <p:spPr>
            <a:xfrm>
              <a:off x="9038784" y="4125208"/>
              <a:ext cx="11057" cy="11705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C6CB839A-53A7-9B0B-73BB-FA6EC1DD959A}"/>
                </a:ext>
              </a:extLst>
            </p:cNvPr>
            <p:cNvSpPr/>
            <p:nvPr/>
          </p:nvSpPr>
          <p:spPr>
            <a:xfrm>
              <a:off x="10643148" y="4424863"/>
              <a:ext cx="331709" cy="198990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A2DB5CE6-E665-61CA-5D06-2FD6E4365AE2}"/>
                </a:ext>
              </a:extLst>
            </p:cNvPr>
            <p:cNvSpPr/>
            <p:nvPr/>
          </p:nvSpPr>
          <p:spPr>
            <a:xfrm>
              <a:off x="6019681" y="4115844"/>
              <a:ext cx="33171" cy="64379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5F1AA91D-F069-0910-1DFF-9A268D744892}"/>
                </a:ext>
              </a:extLst>
            </p:cNvPr>
            <p:cNvSpPr/>
            <p:nvPr/>
          </p:nvSpPr>
          <p:spPr>
            <a:xfrm>
              <a:off x="3885688" y="3505998"/>
              <a:ext cx="5529" cy="5853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D30DEAB3-0FF0-AE8B-DCFF-E84FA72B2AA3}"/>
                </a:ext>
              </a:extLst>
            </p:cNvPr>
            <p:cNvSpPr/>
            <p:nvPr/>
          </p:nvSpPr>
          <p:spPr>
            <a:xfrm>
              <a:off x="7537248" y="4348779"/>
              <a:ext cx="5529" cy="11705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4CCEC966-B276-C727-F557-8D9F4F2BAF55}"/>
                </a:ext>
              </a:extLst>
            </p:cNvPr>
            <p:cNvSpPr/>
            <p:nvPr/>
          </p:nvSpPr>
          <p:spPr>
            <a:xfrm>
              <a:off x="3617557" y="3361437"/>
              <a:ext cx="22114" cy="11705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0E846F0-3542-0C67-50B7-F462F3853C24}"/>
                </a:ext>
              </a:extLst>
            </p:cNvPr>
            <p:cNvSpPr/>
            <p:nvPr/>
          </p:nvSpPr>
          <p:spPr>
            <a:xfrm>
              <a:off x="3903932" y="3757077"/>
              <a:ext cx="49756" cy="46821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28812B79-736B-4EE0-1F12-8DEB436056A2}"/>
                </a:ext>
              </a:extLst>
            </p:cNvPr>
            <p:cNvSpPr/>
            <p:nvPr/>
          </p:nvSpPr>
          <p:spPr>
            <a:xfrm>
              <a:off x="3926047" y="3681577"/>
              <a:ext cx="11057" cy="29263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11DD8F90-2C76-9321-2DC2-96359929A261}"/>
                </a:ext>
              </a:extLst>
            </p:cNvPr>
            <p:cNvSpPr/>
            <p:nvPr/>
          </p:nvSpPr>
          <p:spPr>
            <a:xfrm>
              <a:off x="3838696" y="3480831"/>
              <a:ext cx="16585" cy="17558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5F571110-E9F0-3217-AABB-DDD2C61F5514}"/>
                </a:ext>
              </a:extLst>
            </p:cNvPr>
            <p:cNvSpPr/>
            <p:nvPr/>
          </p:nvSpPr>
          <p:spPr>
            <a:xfrm>
              <a:off x="3828746" y="3494292"/>
              <a:ext cx="16585" cy="29263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6874EF59-FF69-C8B8-B957-57CB40269008}"/>
                </a:ext>
              </a:extLst>
            </p:cNvPr>
            <p:cNvSpPr/>
            <p:nvPr/>
          </p:nvSpPr>
          <p:spPr>
            <a:xfrm>
              <a:off x="6764368" y="2850502"/>
              <a:ext cx="66342" cy="40969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AD5E3F17-3E01-586D-52D9-D869361781D2}"/>
                </a:ext>
              </a:extLst>
            </p:cNvPr>
            <p:cNvSpPr/>
            <p:nvPr/>
          </p:nvSpPr>
          <p:spPr>
            <a:xfrm>
              <a:off x="7500761" y="4955698"/>
              <a:ext cx="22114" cy="23411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3E227E59-67B5-2730-9505-89756A78E772}"/>
                </a:ext>
              </a:extLst>
            </p:cNvPr>
            <p:cNvSpPr/>
            <p:nvPr/>
          </p:nvSpPr>
          <p:spPr>
            <a:xfrm>
              <a:off x="7207751" y="4650189"/>
              <a:ext cx="5529" cy="17558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3B2E85BC-E811-EB6A-1133-1F3FF87D1A5C}"/>
                </a:ext>
              </a:extLst>
            </p:cNvPr>
            <p:cNvSpPr/>
            <p:nvPr/>
          </p:nvSpPr>
          <p:spPr>
            <a:xfrm>
              <a:off x="3934892" y="3624806"/>
              <a:ext cx="11057" cy="17558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9E2EFE7-FC22-3538-A56E-D60EE084005B}"/>
                </a:ext>
              </a:extLst>
            </p:cNvPr>
            <p:cNvSpPr/>
            <p:nvPr/>
          </p:nvSpPr>
          <p:spPr>
            <a:xfrm>
              <a:off x="3921071" y="3563940"/>
              <a:ext cx="22114" cy="23411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94B8D425-2674-7C2F-CAA4-A87E7F415595}"/>
                </a:ext>
              </a:extLst>
            </p:cNvPr>
            <p:cNvSpPr/>
            <p:nvPr/>
          </p:nvSpPr>
          <p:spPr>
            <a:xfrm>
              <a:off x="3708225" y="3720790"/>
              <a:ext cx="5529" cy="11705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2FCF664-F257-4D84-D9C1-614C13656DAC}"/>
                </a:ext>
              </a:extLst>
            </p:cNvPr>
            <p:cNvSpPr/>
            <p:nvPr/>
          </p:nvSpPr>
          <p:spPr>
            <a:xfrm>
              <a:off x="5273337" y="3089876"/>
              <a:ext cx="143741" cy="64379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  <a:alpha val="43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A2BEA67B-754F-D874-1B5B-94646B34D0E3}"/>
              </a:ext>
            </a:extLst>
          </p:cNvPr>
          <p:cNvSpPr txBox="1"/>
          <p:nvPr/>
        </p:nvSpPr>
        <p:spPr>
          <a:xfrm>
            <a:off x="2983674" y="2499008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9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20681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</a:rPr>
                <a:t>Part 1,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21833" y="3322875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0161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프로젝트 개요</a:t>
            </a:r>
            <a:r>
              <a:rPr lang="en-US" altLang="ko-KR" sz="3800" spc="-300" dirty="0">
                <a:solidFill>
                  <a:schemeClr val="bg1"/>
                </a:solidFill>
              </a:rPr>
              <a:t>(</a:t>
            </a:r>
            <a:r>
              <a:rPr lang="ko-KR" altLang="en-US" sz="3800" spc="-300" dirty="0">
                <a:solidFill>
                  <a:schemeClr val="bg1"/>
                </a:solidFill>
              </a:rPr>
              <a:t>주제소개</a:t>
            </a:r>
            <a:r>
              <a:rPr lang="en-US" altLang="ko-KR" sz="3800" spc="-300" dirty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35DB01-5841-4165-BFBB-465ED460C05A}"/>
              </a:ext>
            </a:extLst>
          </p:cNvPr>
          <p:cNvSpPr/>
          <p:nvPr/>
        </p:nvSpPr>
        <p:spPr>
          <a:xfrm>
            <a:off x="483948" y="1459707"/>
            <a:ext cx="11224104" cy="4653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+mj-lt"/>
                <a:ea typeface="+mj-ea"/>
              </a:rPr>
              <a:t>'</a:t>
            </a:r>
            <a:r>
              <a:rPr lang="ko-KR" altLang="en-US" sz="4400" dirty="0">
                <a:solidFill>
                  <a:schemeClr val="tx1"/>
                </a:solidFill>
                <a:latin typeface="+mj-lt"/>
                <a:ea typeface="+mj-ea"/>
              </a:rPr>
              <a:t>교통 표지판 분류 및 인식</a:t>
            </a:r>
            <a:r>
              <a:rPr lang="en-US" altLang="ko-KR" sz="4400" dirty="0">
                <a:solidFill>
                  <a:schemeClr val="tx1"/>
                </a:solidFill>
                <a:latin typeface="+mj-lt"/>
                <a:ea typeface="+mj-ea"/>
              </a:rPr>
              <a:t>’</a:t>
            </a:r>
          </a:p>
          <a:p>
            <a:pPr algn="ctr"/>
            <a:endParaRPr lang="en-US" altLang="ko-KR" sz="3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딥러닝 교과목에서 진행한 최종 프로젝트에서 진행한 </a:t>
            </a:r>
            <a:r>
              <a:rPr lang="en-US" altLang="ko-KR" sz="2800" dirty="0">
                <a:solidFill>
                  <a:schemeClr val="tx1"/>
                </a:solidFill>
              </a:rPr>
              <a:t>‘</a:t>
            </a:r>
            <a:r>
              <a:rPr lang="ko-KR" altLang="en-US" sz="2800" dirty="0">
                <a:solidFill>
                  <a:schemeClr val="tx1"/>
                </a:solidFill>
              </a:rPr>
              <a:t>자동차 번호판</a:t>
            </a:r>
            <a:r>
              <a:rPr lang="en-US" altLang="ko-KR" sz="2800" dirty="0">
                <a:solidFill>
                  <a:schemeClr val="tx1"/>
                </a:solidFill>
              </a:rPr>
              <a:t>’</a:t>
            </a:r>
            <a:r>
              <a:rPr lang="ko-KR" altLang="en-US" sz="2800" dirty="0">
                <a:solidFill>
                  <a:schemeClr val="tx1"/>
                </a:solidFill>
              </a:rPr>
              <a:t> 인식 프로그램과 연관 시켜 </a:t>
            </a:r>
            <a:r>
              <a:rPr lang="en-US" altLang="ko-KR" sz="2800" dirty="0">
                <a:solidFill>
                  <a:schemeClr val="tx1"/>
                </a:solidFill>
              </a:rPr>
              <a:t>‘</a:t>
            </a:r>
            <a:r>
              <a:rPr lang="ko-KR" altLang="en-US" sz="2800" dirty="0">
                <a:solidFill>
                  <a:schemeClr val="tx1"/>
                </a:solidFill>
              </a:rPr>
              <a:t>교통 표지판 분류 및 인식</a:t>
            </a:r>
            <a:r>
              <a:rPr lang="en-US" altLang="ko-KR" sz="2800" dirty="0">
                <a:solidFill>
                  <a:schemeClr val="tx1"/>
                </a:solidFill>
              </a:rPr>
              <a:t>’</a:t>
            </a:r>
            <a:r>
              <a:rPr lang="ko-KR" altLang="en-US" sz="2800" dirty="0">
                <a:solidFill>
                  <a:schemeClr val="tx1"/>
                </a:solidFill>
              </a:rPr>
              <a:t>을 하면 자율주행 자동차들이 교통 법규를 지키며 안전한 운행을 할 것이라는 기대를 가지고 주제를 선정 하였습니다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3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51122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프로젝트 개요</a:t>
            </a:r>
            <a:r>
              <a:rPr lang="en-US" altLang="ko-KR" sz="3800" spc="-300" dirty="0">
                <a:solidFill>
                  <a:schemeClr val="bg1"/>
                </a:solidFill>
              </a:rPr>
              <a:t>(</a:t>
            </a:r>
            <a:r>
              <a:rPr lang="ko-KR" altLang="en-US" sz="3800" spc="-300" dirty="0">
                <a:solidFill>
                  <a:schemeClr val="bg1"/>
                </a:solidFill>
              </a:rPr>
              <a:t>팀원 역할</a:t>
            </a:r>
            <a:r>
              <a:rPr lang="en-US" altLang="ko-KR" sz="3800" spc="-300" dirty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9ED900-058D-4428-985A-D5E6ACD9CE97}"/>
              </a:ext>
            </a:extLst>
          </p:cNvPr>
          <p:cNvCxnSpPr/>
          <p:nvPr/>
        </p:nvCxnSpPr>
        <p:spPr>
          <a:xfrm>
            <a:off x="3975399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0A09AE-E5D9-4FCE-9FE1-5F9101753901}"/>
              </a:ext>
            </a:extLst>
          </p:cNvPr>
          <p:cNvCxnSpPr/>
          <p:nvPr/>
        </p:nvCxnSpPr>
        <p:spPr>
          <a:xfrm>
            <a:off x="8200068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B37085-0EAE-9E64-16F0-91422C6FFCC8}"/>
              </a:ext>
            </a:extLst>
          </p:cNvPr>
          <p:cNvSpPr/>
          <p:nvPr/>
        </p:nvSpPr>
        <p:spPr>
          <a:xfrm>
            <a:off x="148855" y="1329462"/>
            <a:ext cx="3695011" cy="5274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DB0F0-D798-FA2E-60C0-D596F89A26F0}"/>
              </a:ext>
            </a:extLst>
          </p:cNvPr>
          <p:cNvSpPr txBox="1"/>
          <p:nvPr/>
        </p:nvSpPr>
        <p:spPr>
          <a:xfrm>
            <a:off x="1074402" y="1354468"/>
            <a:ext cx="176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김규영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C9241A-FDF7-8375-0AAF-E344C24E2006}"/>
              </a:ext>
            </a:extLst>
          </p:cNvPr>
          <p:cNvSpPr/>
          <p:nvPr/>
        </p:nvSpPr>
        <p:spPr>
          <a:xfrm>
            <a:off x="4208137" y="1329461"/>
            <a:ext cx="3695011" cy="5274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22009-C6EF-DE07-9AFE-DDFF92324FCE}"/>
              </a:ext>
            </a:extLst>
          </p:cNvPr>
          <p:cNvSpPr txBox="1"/>
          <p:nvPr/>
        </p:nvSpPr>
        <p:spPr>
          <a:xfrm>
            <a:off x="5171649" y="1354468"/>
            <a:ext cx="176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9503C6-863E-27ED-A0AC-F3D6BB263BBB}"/>
              </a:ext>
            </a:extLst>
          </p:cNvPr>
          <p:cNvSpPr/>
          <p:nvPr/>
        </p:nvSpPr>
        <p:spPr>
          <a:xfrm>
            <a:off x="8348529" y="1329462"/>
            <a:ext cx="3695011" cy="5274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071BF-2754-B491-0165-183AD69310AD}"/>
              </a:ext>
            </a:extLst>
          </p:cNvPr>
          <p:cNvSpPr txBox="1"/>
          <p:nvPr/>
        </p:nvSpPr>
        <p:spPr>
          <a:xfrm>
            <a:off x="9396317" y="1329461"/>
            <a:ext cx="176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장정우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A9EBD4-C18D-6186-4D7B-7B2B47C6D2B3}"/>
              </a:ext>
            </a:extLst>
          </p:cNvPr>
          <p:cNvSpPr txBox="1"/>
          <p:nvPr/>
        </p:nvSpPr>
        <p:spPr>
          <a:xfrm>
            <a:off x="4697511" y="2800594"/>
            <a:ext cx="27314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 선정</a:t>
            </a:r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아이디어 공유</a:t>
            </a:r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선택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4CD781-3995-FA8B-3846-11F5C15990AB}"/>
              </a:ext>
            </a:extLst>
          </p:cNvPr>
          <p:cNvSpPr txBox="1"/>
          <p:nvPr/>
        </p:nvSpPr>
        <p:spPr>
          <a:xfrm>
            <a:off x="592645" y="2843344"/>
            <a:ext cx="27314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전 처리</a:t>
            </a:r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정확도 분석</a:t>
            </a:r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시각화</a:t>
            </a:r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DECA0-F652-2316-5A89-7C672758F07A}"/>
              </a:ext>
            </a:extLst>
          </p:cNvPr>
          <p:cNvSpPr txBox="1"/>
          <p:nvPr/>
        </p:nvSpPr>
        <p:spPr>
          <a:xfrm>
            <a:off x="8830284" y="2800594"/>
            <a:ext cx="27314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학습 코드 작성</a:t>
            </a:r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정확도 분석 </a:t>
            </a:r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과제 결과 보고서</a:t>
            </a:r>
            <a:endParaRPr lang="en-US" altLang="ko-KR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94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52532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8382046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CED145-5770-4B6E-B092-2C7634FBB3D9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F37563-5756-45AF-9C1C-3DD456099C17}"/>
              </a:ext>
            </a:extLst>
          </p:cNvPr>
          <p:cNvSpPr/>
          <p:nvPr/>
        </p:nvSpPr>
        <p:spPr>
          <a:xfrm>
            <a:off x="995030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네트워크 단색으로 채워진">
            <a:extLst>
              <a:ext uri="{FF2B5EF4-FFF2-40B4-BE49-F238E27FC236}">
                <a16:creationId xmlns:a16="http://schemas.microsoft.com/office/drawing/2014/main" id="{CA8A4AA7-3AE6-41C3-9830-ED76C49E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2858" y="2740542"/>
            <a:ext cx="1366284" cy="1366284"/>
          </a:xfrm>
          <a:prstGeom prst="rect">
            <a:avLst/>
          </a:prstGeom>
        </p:spPr>
      </p:pic>
      <p:pic>
        <p:nvPicPr>
          <p:cNvPr id="16" name="그래픽 15" descr="인공 지능 단색으로 채워진">
            <a:extLst>
              <a:ext uri="{FF2B5EF4-FFF2-40B4-BE49-F238E27FC236}">
                <a16:creationId xmlns:a16="http://schemas.microsoft.com/office/drawing/2014/main" id="{9DB1B0BD-1A48-495C-8BF3-1D40BC3BD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932" y="2740542"/>
            <a:ext cx="1366284" cy="1366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1FD196-9053-45DE-88C8-4BF38083E009}"/>
              </a:ext>
            </a:extLst>
          </p:cNvPr>
          <p:cNvSpPr txBox="1"/>
          <p:nvPr/>
        </p:nvSpPr>
        <p:spPr>
          <a:xfrm>
            <a:off x="9100029" y="523248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머신 러닝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822A8C-0E80-44D5-BF38-4D904BB7F9F7}"/>
              </a:ext>
            </a:extLst>
          </p:cNvPr>
          <p:cNvSpPr txBox="1"/>
          <p:nvPr/>
        </p:nvSpPr>
        <p:spPr>
          <a:xfrm>
            <a:off x="5423381" y="5232488"/>
            <a:ext cx="1345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CNN 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F4460-0395-4827-BECE-92A0D68558D3}"/>
              </a:ext>
            </a:extLst>
          </p:cNvPr>
          <p:cNvSpPr txBox="1"/>
          <p:nvPr/>
        </p:nvSpPr>
        <p:spPr>
          <a:xfrm>
            <a:off x="1060684" y="5232488"/>
            <a:ext cx="276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Kaggle – GTSRB 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F9C70E-6345-7DBD-CC9D-2596E1A02B72}"/>
              </a:ext>
            </a:extLst>
          </p:cNvPr>
          <p:cNvGrpSpPr/>
          <p:nvPr/>
        </p:nvGrpSpPr>
        <p:grpSpPr>
          <a:xfrm>
            <a:off x="1592621" y="2583723"/>
            <a:ext cx="1696873" cy="1469645"/>
            <a:chOff x="4629150" y="1881188"/>
            <a:chExt cx="2933700" cy="3095624"/>
          </a:xfrm>
        </p:grpSpPr>
        <p:grpSp>
          <p:nvGrpSpPr>
            <p:cNvPr id="7" name="그래픽 2" descr="전구">
              <a:extLst>
                <a:ext uri="{FF2B5EF4-FFF2-40B4-BE49-F238E27FC236}">
                  <a16:creationId xmlns:a16="http://schemas.microsoft.com/office/drawing/2014/main" id="{8C911F90-3510-3424-9AB0-6E4ED11CD2CE}"/>
                </a:ext>
              </a:extLst>
            </p:cNvPr>
            <p:cNvGrpSpPr/>
            <p:nvPr/>
          </p:nvGrpSpPr>
          <p:grpSpPr>
            <a:xfrm>
              <a:off x="5276853" y="2490791"/>
              <a:ext cx="1638296" cy="2486021"/>
              <a:chOff x="5276853" y="2581278"/>
              <a:chExt cx="1638296" cy="2486021"/>
            </a:xfrm>
          </p:grpSpPr>
          <p:grpSp>
            <p:nvGrpSpPr>
              <p:cNvPr id="28" name="그래픽 2" descr="전구">
                <a:extLst>
                  <a:ext uri="{FF2B5EF4-FFF2-40B4-BE49-F238E27FC236}">
                    <a16:creationId xmlns:a16="http://schemas.microsoft.com/office/drawing/2014/main" id="{8233F589-AB51-6CD4-F4A7-33AA8973779F}"/>
                  </a:ext>
                </a:extLst>
              </p:cNvPr>
              <p:cNvGrpSpPr/>
              <p:nvPr/>
            </p:nvGrpSpPr>
            <p:grpSpPr>
              <a:xfrm>
                <a:off x="5772150" y="4619625"/>
                <a:ext cx="647700" cy="447675"/>
                <a:chOff x="5772150" y="4619625"/>
                <a:chExt cx="647700" cy="447675"/>
              </a:xfrm>
              <a:solidFill>
                <a:srgbClr val="505050"/>
              </a:solidFill>
            </p:grpSpPr>
            <p:sp>
              <p:nvSpPr>
                <p:cNvPr id="30" name="그래픽 2" descr="전구">
                  <a:extLst>
                    <a:ext uri="{FF2B5EF4-FFF2-40B4-BE49-F238E27FC236}">
                      <a16:creationId xmlns:a16="http://schemas.microsoft.com/office/drawing/2014/main" id="{B8EBA528-AAA3-D729-0CEB-94247D22E3B2}"/>
                    </a:ext>
                  </a:extLst>
                </p:cNvPr>
                <p:cNvSpPr/>
                <p:nvPr/>
              </p:nvSpPr>
              <p:spPr>
                <a:xfrm>
                  <a:off x="5772150" y="4619625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그래픽 2" descr="전구">
                  <a:extLst>
                    <a:ext uri="{FF2B5EF4-FFF2-40B4-BE49-F238E27FC236}">
                      <a16:creationId xmlns:a16="http://schemas.microsoft.com/office/drawing/2014/main" id="{2B15576C-CF64-F1DA-938E-700340DDAD87}"/>
                    </a:ext>
                  </a:extLst>
                </p:cNvPr>
                <p:cNvSpPr/>
                <p:nvPr/>
              </p:nvSpPr>
              <p:spPr>
                <a:xfrm>
                  <a:off x="5772150" y="4743450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그래픽 2" descr="전구">
                  <a:extLst>
                    <a:ext uri="{FF2B5EF4-FFF2-40B4-BE49-F238E27FC236}">
                      <a16:creationId xmlns:a16="http://schemas.microsoft.com/office/drawing/2014/main" id="{DA7E1A36-BC13-A76B-6D2C-95B13F0BBB9A}"/>
                    </a:ext>
                  </a:extLst>
                </p:cNvPr>
                <p:cNvSpPr/>
                <p:nvPr/>
              </p:nvSpPr>
              <p:spPr>
                <a:xfrm>
                  <a:off x="5772150" y="4867275"/>
                  <a:ext cx="647700" cy="76200"/>
                </a:xfrm>
                <a:custGeom>
                  <a:avLst/>
                  <a:gdLst>
                    <a:gd name="connsiteX0" fmla="*/ 609600 w 647700"/>
                    <a:gd name="connsiteY0" fmla="*/ 76200 h 76200"/>
                    <a:gd name="connsiteX1" fmla="*/ 38100 w 647700"/>
                    <a:gd name="connsiteY1" fmla="*/ 76200 h 76200"/>
                    <a:gd name="connsiteX2" fmla="*/ 0 w 647700"/>
                    <a:gd name="connsiteY2" fmla="*/ 38100 h 76200"/>
                    <a:gd name="connsiteX3" fmla="*/ 38100 w 647700"/>
                    <a:gd name="connsiteY3" fmla="*/ 0 h 76200"/>
                    <a:gd name="connsiteX4" fmla="*/ 609600 w 647700"/>
                    <a:gd name="connsiteY4" fmla="*/ 0 h 76200"/>
                    <a:gd name="connsiteX5" fmla="*/ 647700 w 647700"/>
                    <a:gd name="connsiteY5" fmla="*/ 38100 h 76200"/>
                    <a:gd name="connsiteX6" fmla="*/ 609600 w 647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7700" h="76200">
                      <a:moveTo>
                        <a:pt x="609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609600" y="0"/>
                      </a:lnTo>
                      <a:cubicBezTo>
                        <a:pt x="630641" y="0"/>
                        <a:pt x="647700" y="17059"/>
                        <a:pt x="647700" y="38100"/>
                      </a:cubicBezTo>
                      <a:cubicBezTo>
                        <a:pt x="647700" y="59141"/>
                        <a:pt x="630641" y="76200"/>
                        <a:pt x="609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그래픽 2" descr="전구">
                  <a:extLst>
                    <a:ext uri="{FF2B5EF4-FFF2-40B4-BE49-F238E27FC236}">
                      <a16:creationId xmlns:a16="http://schemas.microsoft.com/office/drawing/2014/main" id="{E7309038-107C-6318-B8AB-9046564772F7}"/>
                    </a:ext>
                  </a:extLst>
                </p:cNvPr>
                <p:cNvSpPr/>
                <p:nvPr/>
              </p:nvSpPr>
              <p:spPr>
                <a:xfrm>
                  <a:off x="5962650" y="4991100"/>
                  <a:ext cx="266700" cy="76200"/>
                </a:xfrm>
                <a:custGeom>
                  <a:avLst/>
                  <a:gdLst>
                    <a:gd name="connsiteX0" fmla="*/ 228600 w 266700"/>
                    <a:gd name="connsiteY0" fmla="*/ 76200 h 76200"/>
                    <a:gd name="connsiteX1" fmla="*/ 38100 w 266700"/>
                    <a:gd name="connsiteY1" fmla="*/ 76200 h 76200"/>
                    <a:gd name="connsiteX2" fmla="*/ 0 w 266700"/>
                    <a:gd name="connsiteY2" fmla="*/ 38100 h 76200"/>
                    <a:gd name="connsiteX3" fmla="*/ 38100 w 266700"/>
                    <a:gd name="connsiteY3" fmla="*/ 0 h 76200"/>
                    <a:gd name="connsiteX4" fmla="*/ 228600 w 266700"/>
                    <a:gd name="connsiteY4" fmla="*/ 0 h 76200"/>
                    <a:gd name="connsiteX5" fmla="*/ 266700 w 266700"/>
                    <a:gd name="connsiteY5" fmla="*/ 38100 h 76200"/>
                    <a:gd name="connsiteX6" fmla="*/ 228600 w 266700"/>
                    <a:gd name="connsiteY6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6700" h="76200">
                      <a:moveTo>
                        <a:pt x="228600" y="76200"/>
                      </a:moveTo>
                      <a:lnTo>
                        <a:pt x="38100" y="76200"/>
                      </a:lnTo>
                      <a:cubicBezTo>
                        <a:pt x="17059" y="76200"/>
                        <a:pt x="0" y="59141"/>
                        <a:pt x="0" y="38100"/>
                      </a:cubicBezTo>
                      <a:cubicBezTo>
                        <a:pt x="0" y="17059"/>
                        <a:pt x="17059" y="0"/>
                        <a:pt x="38100" y="0"/>
                      </a:cubicBezTo>
                      <a:lnTo>
                        <a:pt x="228600" y="0"/>
                      </a:lnTo>
                      <a:cubicBezTo>
                        <a:pt x="249641" y="0"/>
                        <a:pt x="266700" y="17059"/>
                        <a:pt x="266700" y="38100"/>
                      </a:cubicBezTo>
                      <a:cubicBezTo>
                        <a:pt x="266700" y="59141"/>
                        <a:pt x="249641" y="76200"/>
                        <a:pt x="228600" y="7620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그래픽 2" descr="전구">
                <a:extLst>
                  <a:ext uri="{FF2B5EF4-FFF2-40B4-BE49-F238E27FC236}">
                    <a16:creationId xmlns:a16="http://schemas.microsoft.com/office/drawing/2014/main" id="{1E214249-125F-9799-C426-62A26175B8EE}"/>
                  </a:ext>
                </a:extLst>
              </p:cNvPr>
              <p:cNvSpPr/>
              <p:nvPr/>
            </p:nvSpPr>
            <p:spPr>
              <a:xfrm>
                <a:off x="5276853" y="2581278"/>
                <a:ext cx="1638296" cy="1990721"/>
              </a:xfrm>
              <a:custGeom>
                <a:avLst/>
                <a:gdLst>
                  <a:gd name="connsiteX0" fmla="*/ 1638296 w 1638296"/>
                  <a:gd name="connsiteY0" fmla="*/ 819146 h 1990721"/>
                  <a:gd name="connsiteX1" fmla="*/ 799344 w 1638296"/>
                  <a:gd name="connsiteY1" fmla="*/ 234 h 1990721"/>
                  <a:gd name="connsiteX2" fmla="*/ 111 w 1638296"/>
                  <a:gd name="connsiteY2" fmla="*/ 832872 h 1990721"/>
                  <a:gd name="connsiteX3" fmla="*/ 253419 w 1638296"/>
                  <a:gd name="connsiteY3" fmla="*/ 1411468 h 1990721"/>
                  <a:gd name="connsiteX4" fmla="*/ 533396 w 1638296"/>
                  <a:gd name="connsiteY4" fmla="*/ 1974462 h 1990721"/>
                  <a:gd name="connsiteX5" fmla="*/ 533396 w 1638296"/>
                  <a:gd name="connsiteY5" fmla="*/ 1990721 h 1990721"/>
                  <a:gd name="connsiteX6" fmla="*/ 1104896 w 1638296"/>
                  <a:gd name="connsiteY6" fmla="*/ 1990721 h 1990721"/>
                  <a:gd name="connsiteX7" fmla="*/ 1104896 w 1638296"/>
                  <a:gd name="connsiteY7" fmla="*/ 1962975 h 1990721"/>
                  <a:gd name="connsiteX8" fmla="*/ 1381617 w 1638296"/>
                  <a:gd name="connsiteY8" fmla="*/ 1414554 h 1990721"/>
                  <a:gd name="connsiteX9" fmla="*/ 1638296 w 1638296"/>
                  <a:gd name="connsiteY9" fmla="*/ 819146 h 199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8296" h="1990721">
                    <a:moveTo>
                      <a:pt x="1638296" y="819146"/>
                    </a:moveTo>
                    <a:cubicBezTo>
                      <a:pt x="1638296" y="360155"/>
                      <a:pt x="1260792" y="-10662"/>
                      <a:pt x="799344" y="234"/>
                    </a:cubicBezTo>
                    <a:cubicBezTo>
                      <a:pt x="351974" y="10788"/>
                      <a:pt x="-7233" y="385435"/>
                      <a:pt x="111" y="832872"/>
                    </a:cubicBezTo>
                    <a:cubicBezTo>
                      <a:pt x="3845" y="1060367"/>
                      <a:pt x="100342" y="1265278"/>
                      <a:pt x="253419" y="1411468"/>
                    </a:cubicBezTo>
                    <a:cubicBezTo>
                      <a:pt x="435022" y="1584918"/>
                      <a:pt x="533396" y="1723326"/>
                      <a:pt x="533396" y="1974462"/>
                    </a:cubicBezTo>
                    <a:lnTo>
                      <a:pt x="533396" y="1990721"/>
                    </a:lnTo>
                    <a:lnTo>
                      <a:pt x="1104896" y="1990721"/>
                    </a:lnTo>
                    <a:lnTo>
                      <a:pt x="1104896" y="1962975"/>
                    </a:lnTo>
                    <a:cubicBezTo>
                      <a:pt x="1104896" y="1716763"/>
                      <a:pt x="1202642" y="1583642"/>
                      <a:pt x="1381617" y="1414554"/>
                    </a:cubicBezTo>
                    <a:cubicBezTo>
                      <a:pt x="1539665" y="1265249"/>
                      <a:pt x="1638296" y="1053737"/>
                      <a:pt x="1638296" y="819146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8" name="그래픽 2" descr="전구">
              <a:extLst>
                <a:ext uri="{FF2B5EF4-FFF2-40B4-BE49-F238E27FC236}">
                  <a16:creationId xmlns:a16="http://schemas.microsoft.com/office/drawing/2014/main" id="{1B74869C-F4AF-7307-1D7A-A4CDCB7B78B2}"/>
                </a:ext>
              </a:extLst>
            </p:cNvPr>
            <p:cNvGrpSpPr/>
            <p:nvPr/>
          </p:nvGrpSpPr>
          <p:grpSpPr>
            <a:xfrm>
              <a:off x="5447518" y="2632501"/>
              <a:ext cx="713708" cy="713708"/>
              <a:chOff x="5447518" y="2722988"/>
              <a:chExt cx="713708" cy="713708"/>
            </a:xfrm>
            <a:solidFill>
              <a:srgbClr val="FFFFFF"/>
            </a:solidFill>
          </p:grpSpPr>
          <p:sp>
            <p:nvSpPr>
              <p:cNvPr id="26" name="그래픽 2" descr="전구">
                <a:extLst>
                  <a:ext uri="{FF2B5EF4-FFF2-40B4-BE49-F238E27FC236}">
                    <a16:creationId xmlns:a16="http://schemas.microsoft.com/office/drawing/2014/main" id="{DE6BE438-68EE-0CE1-83AF-2ED75B41DA9E}"/>
                  </a:ext>
                </a:extLst>
              </p:cNvPr>
              <p:cNvSpPr/>
              <p:nvPr/>
            </p:nvSpPr>
            <p:spPr>
              <a:xfrm>
                <a:off x="5535349" y="2722988"/>
                <a:ext cx="625877" cy="385419"/>
              </a:xfrm>
              <a:custGeom>
                <a:avLst/>
                <a:gdLst>
                  <a:gd name="connsiteX0" fmla="*/ 28555 w 625877"/>
                  <a:gd name="connsiteY0" fmla="*/ 385420 h 385419"/>
                  <a:gd name="connsiteX1" fmla="*/ 14277 w 625877"/>
                  <a:gd name="connsiteY1" fmla="*/ 381571 h 385419"/>
                  <a:gd name="connsiteX2" fmla="*/ 3847 w 625877"/>
                  <a:gd name="connsiteY2" fmla="*/ 342529 h 385419"/>
                  <a:gd name="connsiteX3" fmla="*/ 597303 w 625877"/>
                  <a:gd name="connsiteY3" fmla="*/ 0 h 385419"/>
                  <a:gd name="connsiteX4" fmla="*/ 625878 w 625877"/>
                  <a:gd name="connsiteY4" fmla="*/ 28575 h 385419"/>
                  <a:gd name="connsiteX5" fmla="*/ 597303 w 625877"/>
                  <a:gd name="connsiteY5" fmla="*/ 57150 h 385419"/>
                  <a:gd name="connsiteX6" fmla="*/ 53320 w 625877"/>
                  <a:gd name="connsiteY6" fmla="*/ 371151 h 385419"/>
                  <a:gd name="connsiteX7" fmla="*/ 28555 w 625877"/>
                  <a:gd name="connsiteY7" fmla="*/ 385420 h 38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5877" h="385419">
                    <a:moveTo>
                      <a:pt x="28555" y="385420"/>
                    </a:moveTo>
                    <a:cubicBezTo>
                      <a:pt x="23698" y="385420"/>
                      <a:pt x="18783" y="384181"/>
                      <a:pt x="14277" y="381571"/>
                    </a:cubicBezTo>
                    <a:cubicBezTo>
                      <a:pt x="609" y="373666"/>
                      <a:pt x="-4058" y="356187"/>
                      <a:pt x="3847" y="342529"/>
                    </a:cubicBezTo>
                    <a:cubicBezTo>
                      <a:pt x="126082" y="131245"/>
                      <a:pt x="353472" y="0"/>
                      <a:pt x="597303" y="0"/>
                    </a:cubicBezTo>
                    <a:cubicBezTo>
                      <a:pt x="613086" y="0"/>
                      <a:pt x="625878" y="12792"/>
                      <a:pt x="625878" y="28575"/>
                    </a:cubicBezTo>
                    <a:cubicBezTo>
                      <a:pt x="625878" y="44358"/>
                      <a:pt x="613086" y="57150"/>
                      <a:pt x="597303" y="57150"/>
                    </a:cubicBezTo>
                    <a:cubicBezTo>
                      <a:pt x="373808" y="57150"/>
                      <a:pt x="165363" y="177470"/>
                      <a:pt x="53320" y="371151"/>
                    </a:cubicBezTo>
                    <a:cubicBezTo>
                      <a:pt x="48024" y="380305"/>
                      <a:pt x="38423" y="385420"/>
                      <a:pt x="28555" y="3854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" name="그래픽 2" descr="전구">
                <a:extLst>
                  <a:ext uri="{FF2B5EF4-FFF2-40B4-BE49-F238E27FC236}">
                    <a16:creationId xmlns:a16="http://schemas.microsoft.com/office/drawing/2014/main" id="{B58BC80F-5409-39B3-B201-780F75D18569}"/>
                  </a:ext>
                </a:extLst>
              </p:cNvPr>
              <p:cNvSpPr/>
              <p:nvPr/>
            </p:nvSpPr>
            <p:spPr>
              <a:xfrm>
                <a:off x="5447518" y="3210694"/>
                <a:ext cx="79068" cy="226001"/>
              </a:xfrm>
              <a:custGeom>
                <a:avLst/>
                <a:gdLst>
                  <a:gd name="connsiteX0" fmla="*/ 28575 w 79068"/>
                  <a:gd name="connsiteY0" fmla="*/ 226001 h 226001"/>
                  <a:gd name="connsiteX1" fmla="*/ 0 w 79068"/>
                  <a:gd name="connsiteY1" fmla="*/ 197426 h 226001"/>
                  <a:gd name="connsiteX2" fmla="*/ 22870 w 79068"/>
                  <a:gd name="connsiteY2" fmla="*/ 21262 h 226001"/>
                  <a:gd name="connsiteX3" fmla="*/ 57817 w 79068"/>
                  <a:gd name="connsiteY3" fmla="*/ 973 h 226001"/>
                  <a:gd name="connsiteX4" fmla="*/ 78105 w 79068"/>
                  <a:gd name="connsiteY4" fmla="*/ 35921 h 226001"/>
                  <a:gd name="connsiteX5" fmla="*/ 57150 w 79068"/>
                  <a:gd name="connsiteY5" fmla="*/ 197426 h 226001"/>
                  <a:gd name="connsiteX6" fmla="*/ 28575 w 79068"/>
                  <a:gd name="connsiteY6" fmla="*/ 226001 h 22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68" h="226001">
                    <a:moveTo>
                      <a:pt x="28575" y="226001"/>
                    </a:moveTo>
                    <a:cubicBezTo>
                      <a:pt x="12792" y="226001"/>
                      <a:pt x="0" y="213209"/>
                      <a:pt x="0" y="197426"/>
                    </a:cubicBezTo>
                    <a:cubicBezTo>
                      <a:pt x="0" y="137714"/>
                      <a:pt x="7696" y="78440"/>
                      <a:pt x="22870" y="21262"/>
                    </a:cubicBezTo>
                    <a:cubicBezTo>
                      <a:pt x="26918" y="6002"/>
                      <a:pt x="42548" y="-3103"/>
                      <a:pt x="57817" y="973"/>
                    </a:cubicBezTo>
                    <a:cubicBezTo>
                      <a:pt x="73076" y="5021"/>
                      <a:pt x="82153" y="20661"/>
                      <a:pt x="78105" y="35921"/>
                    </a:cubicBezTo>
                    <a:cubicBezTo>
                      <a:pt x="64199" y="88317"/>
                      <a:pt x="57150" y="142667"/>
                      <a:pt x="57150" y="197426"/>
                    </a:cubicBezTo>
                    <a:cubicBezTo>
                      <a:pt x="57150" y="213200"/>
                      <a:pt x="44358" y="226001"/>
                      <a:pt x="28575" y="2260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0" name="그래픽 2" descr="전구">
              <a:extLst>
                <a:ext uri="{FF2B5EF4-FFF2-40B4-BE49-F238E27FC236}">
                  <a16:creationId xmlns:a16="http://schemas.microsoft.com/office/drawing/2014/main" id="{EA51590D-432F-3AB6-F393-1ACE9633C4EE}"/>
                </a:ext>
              </a:extLst>
            </p:cNvPr>
            <p:cNvSpPr/>
            <p:nvPr/>
          </p:nvSpPr>
          <p:spPr>
            <a:xfrm>
              <a:off x="5695950" y="3509963"/>
              <a:ext cx="800100" cy="973455"/>
            </a:xfrm>
            <a:custGeom>
              <a:avLst/>
              <a:gdLst>
                <a:gd name="connsiteX0" fmla="*/ 638175 w 800100"/>
                <a:gd name="connsiteY0" fmla="*/ 0 h 973455"/>
                <a:gd name="connsiteX1" fmla="*/ 476250 w 800100"/>
                <a:gd name="connsiteY1" fmla="*/ 161925 h 973455"/>
                <a:gd name="connsiteX2" fmla="*/ 476250 w 800100"/>
                <a:gd name="connsiteY2" fmla="*/ 267605 h 973455"/>
                <a:gd name="connsiteX3" fmla="*/ 323850 w 800100"/>
                <a:gd name="connsiteY3" fmla="*/ 267605 h 973455"/>
                <a:gd name="connsiteX4" fmla="*/ 323850 w 800100"/>
                <a:gd name="connsiteY4" fmla="*/ 161925 h 973455"/>
                <a:gd name="connsiteX5" fmla="*/ 161925 w 800100"/>
                <a:gd name="connsiteY5" fmla="*/ 0 h 973455"/>
                <a:gd name="connsiteX6" fmla="*/ 0 w 800100"/>
                <a:gd name="connsiteY6" fmla="*/ 161925 h 973455"/>
                <a:gd name="connsiteX7" fmla="*/ 161925 w 800100"/>
                <a:gd name="connsiteY7" fmla="*/ 323850 h 973455"/>
                <a:gd name="connsiteX8" fmla="*/ 266700 w 800100"/>
                <a:gd name="connsiteY8" fmla="*/ 323850 h 973455"/>
                <a:gd name="connsiteX9" fmla="*/ 266700 w 800100"/>
                <a:gd name="connsiteY9" fmla="*/ 973455 h 973455"/>
                <a:gd name="connsiteX10" fmla="*/ 323850 w 800100"/>
                <a:gd name="connsiteY10" fmla="*/ 973455 h 973455"/>
                <a:gd name="connsiteX11" fmla="*/ 323850 w 800100"/>
                <a:gd name="connsiteY11" fmla="*/ 324755 h 973455"/>
                <a:gd name="connsiteX12" fmla="*/ 476250 w 800100"/>
                <a:gd name="connsiteY12" fmla="*/ 324755 h 973455"/>
                <a:gd name="connsiteX13" fmla="*/ 476250 w 800100"/>
                <a:gd name="connsiteY13" fmla="*/ 973455 h 973455"/>
                <a:gd name="connsiteX14" fmla="*/ 533400 w 800100"/>
                <a:gd name="connsiteY14" fmla="*/ 973455 h 973455"/>
                <a:gd name="connsiteX15" fmla="*/ 533400 w 800100"/>
                <a:gd name="connsiteY15" fmla="*/ 323850 h 973455"/>
                <a:gd name="connsiteX16" fmla="*/ 638175 w 800100"/>
                <a:gd name="connsiteY16" fmla="*/ 323850 h 973455"/>
                <a:gd name="connsiteX17" fmla="*/ 800100 w 800100"/>
                <a:gd name="connsiteY17" fmla="*/ 161925 h 973455"/>
                <a:gd name="connsiteX18" fmla="*/ 638175 w 800100"/>
                <a:gd name="connsiteY18" fmla="*/ 0 h 973455"/>
                <a:gd name="connsiteX19" fmla="*/ 57150 w 800100"/>
                <a:gd name="connsiteY19" fmla="*/ 161925 h 973455"/>
                <a:gd name="connsiteX20" fmla="*/ 161925 w 800100"/>
                <a:gd name="connsiteY20" fmla="*/ 57150 h 973455"/>
                <a:gd name="connsiteX21" fmla="*/ 266700 w 800100"/>
                <a:gd name="connsiteY21" fmla="*/ 161925 h 973455"/>
                <a:gd name="connsiteX22" fmla="*/ 266700 w 800100"/>
                <a:gd name="connsiteY22" fmla="*/ 266700 h 973455"/>
                <a:gd name="connsiteX23" fmla="*/ 161925 w 800100"/>
                <a:gd name="connsiteY23" fmla="*/ 266700 h 973455"/>
                <a:gd name="connsiteX24" fmla="*/ 57150 w 800100"/>
                <a:gd name="connsiteY24" fmla="*/ 161925 h 973455"/>
                <a:gd name="connsiteX25" fmla="*/ 638175 w 800100"/>
                <a:gd name="connsiteY25" fmla="*/ 266700 h 973455"/>
                <a:gd name="connsiteX26" fmla="*/ 533400 w 800100"/>
                <a:gd name="connsiteY26" fmla="*/ 266700 h 973455"/>
                <a:gd name="connsiteX27" fmla="*/ 533400 w 800100"/>
                <a:gd name="connsiteY27" fmla="*/ 161925 h 973455"/>
                <a:gd name="connsiteX28" fmla="*/ 638175 w 800100"/>
                <a:gd name="connsiteY28" fmla="*/ 57150 h 973455"/>
                <a:gd name="connsiteX29" fmla="*/ 742950 w 800100"/>
                <a:gd name="connsiteY29" fmla="*/ 161925 h 973455"/>
                <a:gd name="connsiteX30" fmla="*/ 638175 w 800100"/>
                <a:gd name="connsiteY30" fmla="*/ 266700 h 97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00100" h="973455">
                  <a:moveTo>
                    <a:pt x="638175" y="0"/>
                  </a:moveTo>
                  <a:cubicBezTo>
                    <a:pt x="548888" y="0"/>
                    <a:pt x="476250" y="72638"/>
                    <a:pt x="476250" y="161925"/>
                  </a:cubicBezTo>
                  <a:lnTo>
                    <a:pt x="476250" y="267605"/>
                  </a:lnTo>
                  <a:lnTo>
                    <a:pt x="323850" y="267605"/>
                  </a:lnTo>
                  <a:lnTo>
                    <a:pt x="323850" y="161925"/>
                  </a:lnTo>
                  <a:cubicBezTo>
                    <a:pt x="323850" y="72638"/>
                    <a:pt x="251212" y="0"/>
                    <a:pt x="161925" y="0"/>
                  </a:cubicBezTo>
                  <a:cubicBezTo>
                    <a:pt x="72638" y="0"/>
                    <a:pt x="0" y="72638"/>
                    <a:pt x="0" y="161925"/>
                  </a:cubicBezTo>
                  <a:cubicBezTo>
                    <a:pt x="0" y="251212"/>
                    <a:pt x="72638" y="323850"/>
                    <a:pt x="161925" y="323850"/>
                  </a:cubicBezTo>
                  <a:lnTo>
                    <a:pt x="266700" y="323850"/>
                  </a:lnTo>
                  <a:lnTo>
                    <a:pt x="266700" y="973455"/>
                  </a:lnTo>
                  <a:lnTo>
                    <a:pt x="323850" y="973455"/>
                  </a:lnTo>
                  <a:lnTo>
                    <a:pt x="323850" y="324755"/>
                  </a:lnTo>
                  <a:lnTo>
                    <a:pt x="476250" y="324755"/>
                  </a:lnTo>
                  <a:lnTo>
                    <a:pt x="476250" y="973455"/>
                  </a:lnTo>
                  <a:lnTo>
                    <a:pt x="533400" y="973455"/>
                  </a:lnTo>
                  <a:lnTo>
                    <a:pt x="533400" y="323850"/>
                  </a:lnTo>
                  <a:lnTo>
                    <a:pt x="638175" y="323850"/>
                  </a:lnTo>
                  <a:cubicBezTo>
                    <a:pt x="727462" y="323850"/>
                    <a:pt x="800100" y="251212"/>
                    <a:pt x="800100" y="161925"/>
                  </a:cubicBezTo>
                  <a:cubicBezTo>
                    <a:pt x="800100" y="72638"/>
                    <a:pt x="727462" y="0"/>
                    <a:pt x="638175" y="0"/>
                  </a:cubicBezTo>
                  <a:close/>
                  <a:moveTo>
                    <a:pt x="57150" y="161925"/>
                  </a:moveTo>
                  <a:cubicBezTo>
                    <a:pt x="57150" y="104156"/>
                    <a:pt x="104156" y="57150"/>
                    <a:pt x="161925" y="57150"/>
                  </a:cubicBezTo>
                  <a:cubicBezTo>
                    <a:pt x="219694" y="57150"/>
                    <a:pt x="266700" y="104156"/>
                    <a:pt x="266700" y="161925"/>
                  </a:cubicBezTo>
                  <a:lnTo>
                    <a:pt x="266700" y="266700"/>
                  </a:lnTo>
                  <a:lnTo>
                    <a:pt x="161925" y="266700"/>
                  </a:lnTo>
                  <a:cubicBezTo>
                    <a:pt x="104156" y="266700"/>
                    <a:pt x="57150" y="219694"/>
                    <a:pt x="57150" y="161925"/>
                  </a:cubicBezTo>
                  <a:close/>
                  <a:moveTo>
                    <a:pt x="638175" y="266700"/>
                  </a:moveTo>
                  <a:lnTo>
                    <a:pt x="533400" y="266700"/>
                  </a:lnTo>
                  <a:lnTo>
                    <a:pt x="533400" y="161925"/>
                  </a:lnTo>
                  <a:cubicBezTo>
                    <a:pt x="533400" y="104156"/>
                    <a:pt x="580406" y="57150"/>
                    <a:pt x="638175" y="57150"/>
                  </a:cubicBezTo>
                  <a:cubicBezTo>
                    <a:pt x="695944" y="57150"/>
                    <a:pt x="742950" y="104156"/>
                    <a:pt x="742950" y="161925"/>
                  </a:cubicBezTo>
                  <a:cubicBezTo>
                    <a:pt x="742950" y="219694"/>
                    <a:pt x="695944" y="266700"/>
                    <a:pt x="638175" y="2667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" name="그래픽 2" descr="전구">
              <a:extLst>
                <a:ext uri="{FF2B5EF4-FFF2-40B4-BE49-F238E27FC236}">
                  <a16:creationId xmlns:a16="http://schemas.microsoft.com/office/drawing/2014/main" id="{5D2C1462-E442-A755-998B-94B8958A1A57}"/>
                </a:ext>
              </a:extLst>
            </p:cNvPr>
            <p:cNvGrpSpPr/>
            <p:nvPr/>
          </p:nvGrpSpPr>
          <p:grpSpPr>
            <a:xfrm>
              <a:off x="4629150" y="1881188"/>
              <a:ext cx="2933700" cy="2515228"/>
              <a:chOff x="4629150" y="1971675"/>
              <a:chExt cx="2933700" cy="2515228"/>
            </a:xfrm>
            <a:solidFill>
              <a:srgbClr val="FFC000"/>
            </a:solidFill>
          </p:grpSpPr>
          <p:sp>
            <p:nvSpPr>
              <p:cNvPr id="12" name="그래픽 2" descr="전구">
                <a:extLst>
                  <a:ext uri="{FF2B5EF4-FFF2-40B4-BE49-F238E27FC236}">
                    <a16:creationId xmlns:a16="http://schemas.microsoft.com/office/drawing/2014/main" id="{AC1531B1-CF23-DAD5-8788-2C03B0140661}"/>
                  </a:ext>
                </a:extLst>
              </p:cNvPr>
              <p:cNvSpPr/>
              <p:nvPr/>
            </p:nvSpPr>
            <p:spPr>
              <a:xfrm>
                <a:off x="6057900" y="1971675"/>
                <a:ext cx="76200" cy="247650"/>
              </a:xfrm>
              <a:custGeom>
                <a:avLst/>
                <a:gdLst>
                  <a:gd name="connsiteX0" fmla="*/ 38100 w 76200"/>
                  <a:gd name="connsiteY0" fmla="*/ 247650 h 247650"/>
                  <a:gd name="connsiteX1" fmla="*/ 0 w 76200"/>
                  <a:gd name="connsiteY1" fmla="*/ 209550 h 247650"/>
                  <a:gd name="connsiteX2" fmla="*/ 0 w 76200"/>
                  <a:gd name="connsiteY2" fmla="*/ 38100 h 247650"/>
                  <a:gd name="connsiteX3" fmla="*/ 38100 w 76200"/>
                  <a:gd name="connsiteY3" fmla="*/ 0 h 247650"/>
                  <a:gd name="connsiteX4" fmla="*/ 76200 w 76200"/>
                  <a:gd name="connsiteY4" fmla="*/ 38100 h 247650"/>
                  <a:gd name="connsiteX5" fmla="*/ 76200 w 76200"/>
                  <a:gd name="connsiteY5" fmla="*/ 209550 h 247650"/>
                  <a:gd name="connsiteX6" fmla="*/ 38100 w 76200"/>
                  <a:gd name="connsiteY6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247650">
                    <a:moveTo>
                      <a:pt x="38100" y="247650"/>
                    </a:moveTo>
                    <a:cubicBezTo>
                      <a:pt x="17059" y="247650"/>
                      <a:pt x="0" y="230591"/>
                      <a:pt x="0" y="209550"/>
                    </a:cubicBezTo>
                    <a:lnTo>
                      <a:pt x="0" y="38100"/>
                    </a:lnTo>
                    <a:cubicBezTo>
                      <a:pt x="0" y="17059"/>
                      <a:pt x="17059" y="0"/>
                      <a:pt x="38100" y="0"/>
                    </a:cubicBezTo>
                    <a:cubicBezTo>
                      <a:pt x="59141" y="0"/>
                      <a:pt x="76200" y="17059"/>
                      <a:pt x="76200" y="38100"/>
                    </a:cubicBezTo>
                    <a:lnTo>
                      <a:pt x="76200" y="209550"/>
                    </a:lnTo>
                    <a:cubicBezTo>
                      <a:pt x="76200" y="230591"/>
                      <a:pt x="59141" y="247650"/>
                      <a:pt x="38100" y="24765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" name="그래픽 2" descr="전구">
                <a:extLst>
                  <a:ext uri="{FF2B5EF4-FFF2-40B4-BE49-F238E27FC236}">
                    <a16:creationId xmlns:a16="http://schemas.microsoft.com/office/drawing/2014/main" id="{739E52DA-354E-F0FD-2F4C-CE190B0818EA}"/>
                  </a:ext>
                </a:extLst>
              </p:cNvPr>
              <p:cNvSpPr/>
              <p:nvPr/>
            </p:nvSpPr>
            <p:spPr>
              <a:xfrm>
                <a:off x="5047609" y="2390151"/>
                <a:ext cx="197448" cy="197429"/>
              </a:xfrm>
              <a:custGeom>
                <a:avLst/>
                <a:gdLst>
                  <a:gd name="connsiteX0" fmla="*/ 159346 w 197448"/>
                  <a:gd name="connsiteY0" fmla="*/ 197429 h 197429"/>
                  <a:gd name="connsiteX1" fmla="*/ 132409 w 197448"/>
                  <a:gd name="connsiteY1" fmla="*/ 186276 h 197429"/>
                  <a:gd name="connsiteX2" fmla="*/ 11166 w 197448"/>
                  <a:gd name="connsiteY2" fmla="*/ 65041 h 197429"/>
                  <a:gd name="connsiteX3" fmla="*/ 11166 w 197448"/>
                  <a:gd name="connsiteY3" fmla="*/ 11159 h 197429"/>
                  <a:gd name="connsiteX4" fmla="*/ 65039 w 197448"/>
                  <a:gd name="connsiteY4" fmla="*/ 11159 h 197429"/>
                  <a:gd name="connsiteX5" fmla="*/ 186283 w 197448"/>
                  <a:gd name="connsiteY5" fmla="*/ 132393 h 197429"/>
                  <a:gd name="connsiteX6" fmla="*/ 186283 w 197448"/>
                  <a:gd name="connsiteY6" fmla="*/ 186276 h 197429"/>
                  <a:gd name="connsiteX7" fmla="*/ 159346 w 197448"/>
                  <a:gd name="connsiteY7" fmla="*/ 197429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159346" y="197429"/>
                    </a:moveTo>
                    <a:cubicBezTo>
                      <a:pt x="149602" y="197429"/>
                      <a:pt x="139848" y="193705"/>
                      <a:pt x="132409" y="186276"/>
                    </a:cubicBezTo>
                    <a:lnTo>
                      <a:pt x="11166" y="65041"/>
                    </a:lnTo>
                    <a:cubicBezTo>
                      <a:pt x="-3722" y="50163"/>
                      <a:pt x="-3722" y="26037"/>
                      <a:pt x="11166" y="11159"/>
                    </a:cubicBezTo>
                    <a:cubicBezTo>
                      <a:pt x="26034" y="-3720"/>
                      <a:pt x="50161" y="-3720"/>
                      <a:pt x="65039" y="11159"/>
                    </a:cubicBezTo>
                    <a:lnTo>
                      <a:pt x="186283" y="132393"/>
                    </a:lnTo>
                    <a:cubicBezTo>
                      <a:pt x="201170" y="147271"/>
                      <a:pt x="201170" y="171398"/>
                      <a:pt x="186283" y="186276"/>
                    </a:cubicBezTo>
                    <a:cubicBezTo>
                      <a:pt x="178853" y="193705"/>
                      <a:pt x="169100" y="197429"/>
                      <a:pt x="159346" y="197429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그래픽 2" descr="전구">
                <a:extLst>
                  <a:ext uri="{FF2B5EF4-FFF2-40B4-BE49-F238E27FC236}">
                    <a16:creationId xmlns:a16="http://schemas.microsoft.com/office/drawing/2014/main" id="{1D643D3E-B154-8435-3AED-F28B1F9695EC}"/>
                  </a:ext>
                </a:extLst>
              </p:cNvPr>
              <p:cNvSpPr/>
              <p:nvPr/>
            </p:nvSpPr>
            <p:spPr>
              <a:xfrm>
                <a:off x="4629150" y="3400425"/>
                <a:ext cx="247650" cy="76200"/>
              </a:xfrm>
              <a:custGeom>
                <a:avLst/>
                <a:gdLst>
                  <a:gd name="connsiteX0" fmla="*/ 209550 w 247650"/>
                  <a:gd name="connsiteY0" fmla="*/ 76200 h 76200"/>
                  <a:gd name="connsiteX1" fmla="*/ 38100 w 247650"/>
                  <a:gd name="connsiteY1" fmla="*/ 76200 h 76200"/>
                  <a:gd name="connsiteX2" fmla="*/ 0 w 247650"/>
                  <a:gd name="connsiteY2" fmla="*/ 38100 h 76200"/>
                  <a:gd name="connsiteX3" fmla="*/ 38100 w 247650"/>
                  <a:gd name="connsiteY3" fmla="*/ 0 h 76200"/>
                  <a:gd name="connsiteX4" fmla="*/ 209550 w 247650"/>
                  <a:gd name="connsiteY4" fmla="*/ 0 h 76200"/>
                  <a:gd name="connsiteX5" fmla="*/ 247650 w 247650"/>
                  <a:gd name="connsiteY5" fmla="*/ 38100 h 76200"/>
                  <a:gd name="connsiteX6" fmla="*/ 209550 w 247650"/>
                  <a:gd name="connsiteY6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76200">
                    <a:moveTo>
                      <a:pt x="209550" y="76200"/>
                    </a:moveTo>
                    <a:lnTo>
                      <a:pt x="38100" y="76200"/>
                    </a:lnTo>
                    <a:cubicBezTo>
                      <a:pt x="17059" y="76200"/>
                      <a:pt x="0" y="59141"/>
                      <a:pt x="0" y="38100"/>
                    </a:cubicBezTo>
                    <a:cubicBezTo>
                      <a:pt x="0" y="17059"/>
                      <a:pt x="17059" y="0"/>
                      <a:pt x="38100" y="0"/>
                    </a:cubicBezTo>
                    <a:lnTo>
                      <a:pt x="209550" y="0"/>
                    </a:lnTo>
                    <a:cubicBezTo>
                      <a:pt x="230591" y="0"/>
                      <a:pt x="247650" y="17059"/>
                      <a:pt x="247650" y="38100"/>
                    </a:cubicBezTo>
                    <a:cubicBezTo>
                      <a:pt x="247650" y="59141"/>
                      <a:pt x="230591" y="76200"/>
                      <a:pt x="209550" y="762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그래픽 2" descr="전구">
                <a:extLst>
                  <a:ext uri="{FF2B5EF4-FFF2-40B4-BE49-F238E27FC236}">
                    <a16:creationId xmlns:a16="http://schemas.microsoft.com/office/drawing/2014/main" id="{5FFEDAA2-AE55-1695-ABF6-E6497E93524B}"/>
                  </a:ext>
                </a:extLst>
              </p:cNvPr>
              <p:cNvSpPr/>
              <p:nvPr/>
            </p:nvSpPr>
            <p:spPr>
              <a:xfrm>
                <a:off x="5047618" y="4289474"/>
                <a:ext cx="197448" cy="197429"/>
              </a:xfrm>
              <a:custGeom>
                <a:avLst/>
                <a:gdLst>
                  <a:gd name="connsiteX0" fmla="*/ 38102 w 197448"/>
                  <a:gd name="connsiteY0" fmla="*/ 197430 h 197429"/>
                  <a:gd name="connsiteX1" fmla="*/ 11166 w 197448"/>
                  <a:gd name="connsiteY1" fmla="*/ 186276 h 197429"/>
                  <a:gd name="connsiteX2" fmla="*/ 11166 w 197448"/>
                  <a:gd name="connsiteY2" fmla="*/ 132393 h 197429"/>
                  <a:gd name="connsiteX3" fmla="*/ 132409 w 197448"/>
                  <a:gd name="connsiteY3" fmla="*/ 11159 h 197429"/>
                  <a:gd name="connsiteX4" fmla="*/ 186283 w 197448"/>
                  <a:gd name="connsiteY4" fmla="*/ 11159 h 197429"/>
                  <a:gd name="connsiteX5" fmla="*/ 186283 w 197448"/>
                  <a:gd name="connsiteY5" fmla="*/ 65041 h 197429"/>
                  <a:gd name="connsiteX6" fmla="*/ 65039 w 197448"/>
                  <a:gd name="connsiteY6" fmla="*/ 186276 h 197429"/>
                  <a:gd name="connsiteX7" fmla="*/ 38102 w 197448"/>
                  <a:gd name="connsiteY7" fmla="*/ 197430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38102" y="197430"/>
                    </a:moveTo>
                    <a:cubicBezTo>
                      <a:pt x="28358" y="197430"/>
                      <a:pt x="18605" y="193705"/>
                      <a:pt x="11166" y="186276"/>
                    </a:cubicBezTo>
                    <a:cubicBezTo>
                      <a:pt x="-3722" y="171388"/>
                      <a:pt x="-3722" y="147271"/>
                      <a:pt x="11166" y="132393"/>
                    </a:cubicBezTo>
                    <a:lnTo>
                      <a:pt x="132409" y="11159"/>
                    </a:lnTo>
                    <a:cubicBezTo>
                      <a:pt x="147278" y="-3720"/>
                      <a:pt x="171405" y="-3720"/>
                      <a:pt x="186283" y="11159"/>
                    </a:cubicBezTo>
                    <a:cubicBezTo>
                      <a:pt x="201170" y="26046"/>
                      <a:pt x="201170" y="50164"/>
                      <a:pt x="186283" y="65041"/>
                    </a:cubicBezTo>
                    <a:lnTo>
                      <a:pt x="65039" y="186276"/>
                    </a:lnTo>
                    <a:cubicBezTo>
                      <a:pt x="57600" y="193705"/>
                      <a:pt x="47846" y="197430"/>
                      <a:pt x="38102" y="19743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2" descr="전구">
                <a:extLst>
                  <a:ext uri="{FF2B5EF4-FFF2-40B4-BE49-F238E27FC236}">
                    <a16:creationId xmlns:a16="http://schemas.microsoft.com/office/drawing/2014/main" id="{64D79325-728F-1C6E-A465-2A4CA87E3CE9}"/>
                  </a:ext>
                </a:extLst>
              </p:cNvPr>
              <p:cNvSpPr/>
              <p:nvPr/>
            </p:nvSpPr>
            <p:spPr>
              <a:xfrm>
                <a:off x="6946932" y="4289474"/>
                <a:ext cx="197448" cy="197429"/>
              </a:xfrm>
              <a:custGeom>
                <a:avLst/>
                <a:gdLst>
                  <a:gd name="connsiteX0" fmla="*/ 159346 w 197448"/>
                  <a:gd name="connsiteY0" fmla="*/ 197430 h 197429"/>
                  <a:gd name="connsiteX1" fmla="*/ 132409 w 197448"/>
                  <a:gd name="connsiteY1" fmla="*/ 186276 h 197429"/>
                  <a:gd name="connsiteX2" fmla="*/ 11166 w 197448"/>
                  <a:gd name="connsiteY2" fmla="*/ 65041 h 197429"/>
                  <a:gd name="connsiteX3" fmla="*/ 11166 w 197448"/>
                  <a:gd name="connsiteY3" fmla="*/ 11159 h 197429"/>
                  <a:gd name="connsiteX4" fmla="*/ 65039 w 197448"/>
                  <a:gd name="connsiteY4" fmla="*/ 11159 h 197429"/>
                  <a:gd name="connsiteX5" fmla="*/ 186283 w 197448"/>
                  <a:gd name="connsiteY5" fmla="*/ 132393 h 197429"/>
                  <a:gd name="connsiteX6" fmla="*/ 186283 w 197448"/>
                  <a:gd name="connsiteY6" fmla="*/ 186276 h 197429"/>
                  <a:gd name="connsiteX7" fmla="*/ 159346 w 197448"/>
                  <a:gd name="connsiteY7" fmla="*/ 197430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159346" y="197430"/>
                    </a:moveTo>
                    <a:cubicBezTo>
                      <a:pt x="149602" y="197430"/>
                      <a:pt x="139848" y="193705"/>
                      <a:pt x="132409" y="186276"/>
                    </a:cubicBezTo>
                    <a:lnTo>
                      <a:pt x="11166" y="65041"/>
                    </a:lnTo>
                    <a:cubicBezTo>
                      <a:pt x="-3722" y="50164"/>
                      <a:pt x="-3722" y="26036"/>
                      <a:pt x="11166" y="11159"/>
                    </a:cubicBezTo>
                    <a:cubicBezTo>
                      <a:pt x="26034" y="-3720"/>
                      <a:pt x="50161" y="-3720"/>
                      <a:pt x="65039" y="11159"/>
                    </a:cubicBezTo>
                    <a:lnTo>
                      <a:pt x="186283" y="132393"/>
                    </a:lnTo>
                    <a:cubicBezTo>
                      <a:pt x="201170" y="147271"/>
                      <a:pt x="201170" y="171398"/>
                      <a:pt x="186283" y="186276"/>
                    </a:cubicBezTo>
                    <a:cubicBezTo>
                      <a:pt x="178853" y="193705"/>
                      <a:pt x="169100" y="197430"/>
                      <a:pt x="159346" y="19743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그래픽 2" descr="전구">
                <a:extLst>
                  <a:ext uri="{FF2B5EF4-FFF2-40B4-BE49-F238E27FC236}">
                    <a16:creationId xmlns:a16="http://schemas.microsoft.com/office/drawing/2014/main" id="{135E7E60-7FEB-8D8E-90BB-FEADC64C0C70}"/>
                  </a:ext>
                </a:extLst>
              </p:cNvPr>
              <p:cNvSpPr/>
              <p:nvPr/>
            </p:nvSpPr>
            <p:spPr>
              <a:xfrm>
                <a:off x="7315200" y="3400425"/>
                <a:ext cx="247650" cy="76200"/>
              </a:xfrm>
              <a:custGeom>
                <a:avLst/>
                <a:gdLst>
                  <a:gd name="connsiteX0" fmla="*/ 209550 w 247650"/>
                  <a:gd name="connsiteY0" fmla="*/ 76200 h 76200"/>
                  <a:gd name="connsiteX1" fmla="*/ 38100 w 247650"/>
                  <a:gd name="connsiteY1" fmla="*/ 76200 h 76200"/>
                  <a:gd name="connsiteX2" fmla="*/ 0 w 247650"/>
                  <a:gd name="connsiteY2" fmla="*/ 38100 h 76200"/>
                  <a:gd name="connsiteX3" fmla="*/ 38100 w 247650"/>
                  <a:gd name="connsiteY3" fmla="*/ 0 h 76200"/>
                  <a:gd name="connsiteX4" fmla="*/ 209550 w 247650"/>
                  <a:gd name="connsiteY4" fmla="*/ 0 h 76200"/>
                  <a:gd name="connsiteX5" fmla="*/ 247650 w 247650"/>
                  <a:gd name="connsiteY5" fmla="*/ 38100 h 76200"/>
                  <a:gd name="connsiteX6" fmla="*/ 209550 w 247650"/>
                  <a:gd name="connsiteY6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76200">
                    <a:moveTo>
                      <a:pt x="209550" y="76200"/>
                    </a:moveTo>
                    <a:lnTo>
                      <a:pt x="38100" y="76200"/>
                    </a:lnTo>
                    <a:cubicBezTo>
                      <a:pt x="17059" y="76200"/>
                      <a:pt x="0" y="59141"/>
                      <a:pt x="0" y="38100"/>
                    </a:cubicBezTo>
                    <a:cubicBezTo>
                      <a:pt x="0" y="17059"/>
                      <a:pt x="17059" y="0"/>
                      <a:pt x="38100" y="0"/>
                    </a:cubicBezTo>
                    <a:lnTo>
                      <a:pt x="209550" y="0"/>
                    </a:lnTo>
                    <a:cubicBezTo>
                      <a:pt x="230591" y="0"/>
                      <a:pt x="247650" y="17059"/>
                      <a:pt x="247650" y="38100"/>
                    </a:cubicBezTo>
                    <a:cubicBezTo>
                      <a:pt x="247650" y="59141"/>
                      <a:pt x="230591" y="76200"/>
                      <a:pt x="209550" y="762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2" descr="전구">
                <a:extLst>
                  <a:ext uri="{FF2B5EF4-FFF2-40B4-BE49-F238E27FC236}">
                    <a16:creationId xmlns:a16="http://schemas.microsoft.com/office/drawing/2014/main" id="{312C0199-00AD-1CF6-9549-DFD0DAF9A619}"/>
                  </a:ext>
                </a:extLst>
              </p:cNvPr>
              <p:cNvSpPr/>
              <p:nvPr/>
            </p:nvSpPr>
            <p:spPr>
              <a:xfrm>
                <a:off x="6946942" y="2390151"/>
                <a:ext cx="197448" cy="197429"/>
              </a:xfrm>
              <a:custGeom>
                <a:avLst/>
                <a:gdLst>
                  <a:gd name="connsiteX0" fmla="*/ 38103 w 197448"/>
                  <a:gd name="connsiteY0" fmla="*/ 197429 h 197429"/>
                  <a:gd name="connsiteX1" fmla="*/ 11166 w 197448"/>
                  <a:gd name="connsiteY1" fmla="*/ 186276 h 197429"/>
                  <a:gd name="connsiteX2" fmla="*/ 11166 w 197448"/>
                  <a:gd name="connsiteY2" fmla="*/ 132393 h 197429"/>
                  <a:gd name="connsiteX3" fmla="*/ 132410 w 197448"/>
                  <a:gd name="connsiteY3" fmla="*/ 11159 h 197429"/>
                  <a:gd name="connsiteX4" fmla="*/ 186283 w 197448"/>
                  <a:gd name="connsiteY4" fmla="*/ 11159 h 197429"/>
                  <a:gd name="connsiteX5" fmla="*/ 186283 w 197448"/>
                  <a:gd name="connsiteY5" fmla="*/ 65041 h 197429"/>
                  <a:gd name="connsiteX6" fmla="*/ 65039 w 197448"/>
                  <a:gd name="connsiteY6" fmla="*/ 186276 h 197429"/>
                  <a:gd name="connsiteX7" fmla="*/ 38103 w 197448"/>
                  <a:gd name="connsiteY7" fmla="*/ 197429 h 1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448" h="197429">
                    <a:moveTo>
                      <a:pt x="38103" y="197429"/>
                    </a:moveTo>
                    <a:cubicBezTo>
                      <a:pt x="28358" y="197429"/>
                      <a:pt x="18605" y="193705"/>
                      <a:pt x="11166" y="186276"/>
                    </a:cubicBezTo>
                    <a:cubicBezTo>
                      <a:pt x="-3722" y="171388"/>
                      <a:pt x="-3722" y="147271"/>
                      <a:pt x="11166" y="132393"/>
                    </a:cubicBezTo>
                    <a:lnTo>
                      <a:pt x="132410" y="11159"/>
                    </a:lnTo>
                    <a:cubicBezTo>
                      <a:pt x="147278" y="-3720"/>
                      <a:pt x="171405" y="-3720"/>
                      <a:pt x="186283" y="11159"/>
                    </a:cubicBezTo>
                    <a:cubicBezTo>
                      <a:pt x="201171" y="26046"/>
                      <a:pt x="201171" y="50163"/>
                      <a:pt x="186283" y="65041"/>
                    </a:cubicBezTo>
                    <a:lnTo>
                      <a:pt x="65039" y="186276"/>
                    </a:lnTo>
                    <a:cubicBezTo>
                      <a:pt x="57609" y="193705"/>
                      <a:pt x="47846" y="197429"/>
                      <a:pt x="38103" y="197429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94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AE3A1-F3CE-4B3A-BE25-7AF50A2D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0140-558B-465B-B486-FDC876CDE56D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AB930F-CD81-4A35-9DB6-56CF80291869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2,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136612"/>
              <a:ext cx="24913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</a:rPr>
                <a:t>프로젝트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9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4825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</a:rPr>
              <a:t>프로젝트 설명</a:t>
            </a:r>
            <a:r>
              <a:rPr lang="en-US" altLang="ko-KR" sz="4000" spc="-300" dirty="0">
                <a:solidFill>
                  <a:schemeClr val="bg1"/>
                </a:solidFill>
              </a:rPr>
              <a:t>(</a:t>
            </a:r>
            <a:r>
              <a:rPr lang="ko-KR" altLang="en-US" sz="4000" spc="-300" dirty="0">
                <a:solidFill>
                  <a:schemeClr val="bg1"/>
                </a:solidFill>
              </a:rPr>
              <a:t>순서도</a:t>
            </a:r>
            <a:r>
              <a:rPr lang="en-US" altLang="ko-KR" sz="4000" spc="-300" dirty="0">
                <a:solidFill>
                  <a:schemeClr val="bg1"/>
                </a:solidFill>
              </a:rPr>
              <a:t>)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4C74B2D-3539-4579-9263-CAA8C429C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359101"/>
              </p:ext>
            </p:extLst>
          </p:nvPr>
        </p:nvGraphicFramePr>
        <p:xfrm>
          <a:off x="762000" y="1623631"/>
          <a:ext cx="10668000" cy="4815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8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설명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5107D-F94E-60AC-8486-A2B464A0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77" y="2161040"/>
            <a:ext cx="6393921" cy="3203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BB4323-CDA6-AC11-7C63-FE674679ED92}"/>
              </a:ext>
            </a:extLst>
          </p:cNvPr>
          <p:cNvSpPr txBox="1"/>
          <p:nvPr/>
        </p:nvSpPr>
        <p:spPr>
          <a:xfrm>
            <a:off x="7405084" y="3113508"/>
            <a:ext cx="4131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진행 시 필요한 라이브러리 </a:t>
            </a:r>
            <a:r>
              <a:rPr lang="en-US" altLang="ko-KR" sz="2400" dirty="0"/>
              <a:t>import code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68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557</Words>
  <Application>Microsoft Macintosh PowerPoint</Application>
  <PresentationFormat>와이드스크린</PresentationFormat>
  <Paragraphs>128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나눔스퀘어 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[학부생]장정우</cp:lastModifiedBy>
  <cp:revision>24</cp:revision>
  <dcterms:created xsi:type="dcterms:W3CDTF">2021-05-30T11:37:53Z</dcterms:created>
  <dcterms:modified xsi:type="dcterms:W3CDTF">2023-03-24T12:45:35Z</dcterms:modified>
</cp:coreProperties>
</file>